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61" r:id="rId2"/>
    <p:sldMasterId id="2147483659" r:id="rId3"/>
    <p:sldMasterId id="2147483657" r:id="rId4"/>
    <p:sldMasterId id="2147483653" r:id="rId5"/>
  </p:sldMasterIdLst>
  <p:notesMasterIdLst>
    <p:notesMasterId r:id="rId7"/>
  </p:notesMasterIdLst>
  <p:sldIdLst>
    <p:sldId id="256" r:id="rId6"/>
  </p:sldIdLst>
  <p:sldSz cx="43891200" cy="21945600"/>
  <p:notesSz cx="6858000" cy="9144000"/>
  <p:defaultTextStyle>
    <a:defPPr>
      <a:defRPr lang="en-US"/>
    </a:defPPr>
    <a:lvl1pPr marL="0" algn="l" defTabSz="3761915" rtl="0" eaLnBrk="1" latinLnBrk="0" hangingPunct="1">
      <a:defRPr sz="7400" kern="1200">
        <a:solidFill>
          <a:schemeClr val="tx1"/>
        </a:solidFill>
        <a:latin typeface="+mn-lt"/>
        <a:ea typeface="+mn-ea"/>
        <a:cs typeface="+mn-cs"/>
      </a:defRPr>
    </a:lvl1pPr>
    <a:lvl2pPr marL="1880958" algn="l" defTabSz="3761915" rtl="0" eaLnBrk="1" latinLnBrk="0" hangingPunct="1">
      <a:defRPr sz="7400" kern="1200">
        <a:solidFill>
          <a:schemeClr val="tx1"/>
        </a:solidFill>
        <a:latin typeface="+mn-lt"/>
        <a:ea typeface="+mn-ea"/>
        <a:cs typeface="+mn-cs"/>
      </a:defRPr>
    </a:lvl2pPr>
    <a:lvl3pPr marL="3761915" algn="l" defTabSz="3761915" rtl="0" eaLnBrk="1" latinLnBrk="0" hangingPunct="1">
      <a:defRPr sz="7400" kern="1200">
        <a:solidFill>
          <a:schemeClr val="tx1"/>
        </a:solidFill>
        <a:latin typeface="+mn-lt"/>
        <a:ea typeface="+mn-ea"/>
        <a:cs typeface="+mn-cs"/>
      </a:defRPr>
    </a:lvl3pPr>
    <a:lvl4pPr marL="5642873" algn="l" defTabSz="3761915" rtl="0" eaLnBrk="1" latinLnBrk="0" hangingPunct="1">
      <a:defRPr sz="7400" kern="1200">
        <a:solidFill>
          <a:schemeClr val="tx1"/>
        </a:solidFill>
        <a:latin typeface="+mn-lt"/>
        <a:ea typeface="+mn-ea"/>
        <a:cs typeface="+mn-cs"/>
      </a:defRPr>
    </a:lvl4pPr>
    <a:lvl5pPr marL="7523829" algn="l" defTabSz="3761915" rtl="0" eaLnBrk="1" latinLnBrk="0" hangingPunct="1">
      <a:defRPr sz="7400" kern="1200">
        <a:solidFill>
          <a:schemeClr val="tx1"/>
        </a:solidFill>
        <a:latin typeface="+mn-lt"/>
        <a:ea typeface="+mn-ea"/>
        <a:cs typeface="+mn-cs"/>
      </a:defRPr>
    </a:lvl5pPr>
    <a:lvl6pPr marL="9404787" algn="l" defTabSz="3761915" rtl="0" eaLnBrk="1" latinLnBrk="0" hangingPunct="1">
      <a:defRPr sz="7400" kern="1200">
        <a:solidFill>
          <a:schemeClr val="tx1"/>
        </a:solidFill>
        <a:latin typeface="+mn-lt"/>
        <a:ea typeface="+mn-ea"/>
        <a:cs typeface="+mn-cs"/>
      </a:defRPr>
    </a:lvl6pPr>
    <a:lvl7pPr marL="11285745" algn="l" defTabSz="3761915" rtl="0" eaLnBrk="1" latinLnBrk="0" hangingPunct="1">
      <a:defRPr sz="7400" kern="1200">
        <a:solidFill>
          <a:schemeClr val="tx1"/>
        </a:solidFill>
        <a:latin typeface="+mn-lt"/>
        <a:ea typeface="+mn-ea"/>
        <a:cs typeface="+mn-cs"/>
      </a:defRPr>
    </a:lvl7pPr>
    <a:lvl8pPr marL="13166702" algn="l" defTabSz="3761915" rtl="0" eaLnBrk="1" latinLnBrk="0" hangingPunct="1">
      <a:defRPr sz="7400" kern="1200">
        <a:solidFill>
          <a:schemeClr val="tx1"/>
        </a:solidFill>
        <a:latin typeface="+mn-lt"/>
        <a:ea typeface="+mn-ea"/>
        <a:cs typeface="+mn-cs"/>
      </a:defRPr>
    </a:lvl8pPr>
    <a:lvl9pPr marL="15047660" algn="l" defTabSz="3761915" rtl="0" eaLnBrk="1" latinLnBrk="0" hangingPunct="1">
      <a:defRPr sz="7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823">
          <p15:clr>
            <a:srgbClr val="A4A3A4"/>
          </p15:clr>
        </p15:guide>
        <p15:guide id="2" orient="horz" pos="40">
          <p15:clr>
            <a:srgbClr val="A4A3A4"/>
          </p15:clr>
        </p15:guide>
        <p15:guide id="3" pos="27370">
          <p15:clr>
            <a:srgbClr val="A4A3A4"/>
          </p15:clr>
        </p15:guide>
        <p15:guide id="4" pos="299">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5FA"/>
    <a:srgbClr val="CDD2DE"/>
    <a:srgbClr val="E3E9E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998" autoAdjust="0"/>
    <p:restoredTop sz="94657" autoAdjust="0"/>
  </p:normalViewPr>
  <p:slideViewPr>
    <p:cSldViewPr snapToGrid="0" snapToObjects="1" showGuides="1">
      <p:cViewPr>
        <p:scale>
          <a:sx n="12" d="100"/>
          <a:sy n="12" d="100"/>
        </p:scale>
        <p:origin x="1980" y="714"/>
      </p:cViewPr>
      <p:guideLst>
        <p:guide orient="horz" pos="13823"/>
        <p:guide orient="horz" pos="40"/>
        <p:guide pos="27370"/>
        <p:guide pos="29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slideMaster" Target="slideMasters/slideMaster3.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theme" Target="theme/theme1.xml"/><Relationship Id="rId5" Type="http://schemas.openxmlformats.org/officeDocument/2006/relationships/slideMaster" Target="slideMasters/slideMaster5.xml"/><Relationship Id="rId10"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11/10/2021</a:t>
            </a:fld>
            <a:endParaRPr lang="en-US" dirty="0"/>
          </a:p>
        </p:txBody>
      </p:sp>
      <p:sp>
        <p:nvSpPr>
          <p:cNvPr id="4" name="Slide Image Placeholder 3"/>
          <p:cNvSpPr>
            <a:spLocks noGrp="1" noRot="1" noChangeAspect="1"/>
          </p:cNvSpPr>
          <p:nvPr>
            <p:ph type="sldImg" idx="2"/>
          </p:nvPr>
        </p:nvSpPr>
        <p:spPr>
          <a:xfrm>
            <a:off x="0" y="685800"/>
            <a:ext cx="6858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‹Nº›</a:t>
            </a:fld>
            <a:endParaRPr lang="en-US" dirty="0"/>
          </a:p>
        </p:txBody>
      </p:sp>
    </p:spTree>
    <p:extLst>
      <p:ext uri="{BB962C8B-B14F-4D97-AF65-F5344CB8AC3E}">
        <p14:creationId xmlns:p14="http://schemas.microsoft.com/office/powerpoint/2010/main" val="1055639900"/>
      </p:ext>
    </p:extLst>
  </p:cSld>
  <p:clrMap bg1="lt1" tx1="dk1" bg2="lt2" tx2="dk2" accent1="accent1" accent2="accent2" accent3="accent3" accent4="accent4" accent5="accent5" accent6="accent6" hlink="hlink" folHlink="folHlink"/>
  <p:notesStyle>
    <a:lvl1pPr marL="0" algn="l" defTabSz="3761915" rtl="0" eaLnBrk="1" latinLnBrk="0" hangingPunct="1">
      <a:defRPr sz="5000" kern="1200">
        <a:solidFill>
          <a:schemeClr val="tx1"/>
        </a:solidFill>
        <a:latin typeface="+mn-lt"/>
        <a:ea typeface="+mn-ea"/>
        <a:cs typeface="+mn-cs"/>
      </a:defRPr>
    </a:lvl1pPr>
    <a:lvl2pPr marL="1880958" algn="l" defTabSz="3761915" rtl="0" eaLnBrk="1" latinLnBrk="0" hangingPunct="1">
      <a:defRPr sz="5000" kern="1200">
        <a:solidFill>
          <a:schemeClr val="tx1"/>
        </a:solidFill>
        <a:latin typeface="+mn-lt"/>
        <a:ea typeface="+mn-ea"/>
        <a:cs typeface="+mn-cs"/>
      </a:defRPr>
    </a:lvl2pPr>
    <a:lvl3pPr marL="3761915" algn="l" defTabSz="3761915" rtl="0" eaLnBrk="1" latinLnBrk="0" hangingPunct="1">
      <a:defRPr sz="5000" kern="1200">
        <a:solidFill>
          <a:schemeClr val="tx1"/>
        </a:solidFill>
        <a:latin typeface="+mn-lt"/>
        <a:ea typeface="+mn-ea"/>
        <a:cs typeface="+mn-cs"/>
      </a:defRPr>
    </a:lvl3pPr>
    <a:lvl4pPr marL="5642873" algn="l" defTabSz="3761915" rtl="0" eaLnBrk="1" latinLnBrk="0" hangingPunct="1">
      <a:defRPr sz="5000" kern="1200">
        <a:solidFill>
          <a:schemeClr val="tx1"/>
        </a:solidFill>
        <a:latin typeface="+mn-lt"/>
        <a:ea typeface="+mn-ea"/>
        <a:cs typeface="+mn-cs"/>
      </a:defRPr>
    </a:lvl4pPr>
    <a:lvl5pPr marL="7523829" algn="l" defTabSz="3761915" rtl="0" eaLnBrk="1" latinLnBrk="0" hangingPunct="1">
      <a:defRPr sz="5000" kern="1200">
        <a:solidFill>
          <a:schemeClr val="tx1"/>
        </a:solidFill>
        <a:latin typeface="+mn-lt"/>
        <a:ea typeface="+mn-ea"/>
        <a:cs typeface="+mn-cs"/>
      </a:defRPr>
    </a:lvl5pPr>
    <a:lvl6pPr marL="9404787" algn="l" defTabSz="3761915" rtl="0" eaLnBrk="1" latinLnBrk="0" hangingPunct="1">
      <a:defRPr sz="5000" kern="1200">
        <a:solidFill>
          <a:schemeClr val="tx1"/>
        </a:solidFill>
        <a:latin typeface="+mn-lt"/>
        <a:ea typeface="+mn-ea"/>
        <a:cs typeface="+mn-cs"/>
      </a:defRPr>
    </a:lvl6pPr>
    <a:lvl7pPr marL="11285745" algn="l" defTabSz="3761915" rtl="0" eaLnBrk="1" latinLnBrk="0" hangingPunct="1">
      <a:defRPr sz="5000" kern="1200">
        <a:solidFill>
          <a:schemeClr val="tx1"/>
        </a:solidFill>
        <a:latin typeface="+mn-lt"/>
        <a:ea typeface="+mn-ea"/>
        <a:cs typeface="+mn-cs"/>
      </a:defRPr>
    </a:lvl7pPr>
    <a:lvl8pPr marL="13166702" algn="l" defTabSz="3761915" rtl="0" eaLnBrk="1" latinLnBrk="0" hangingPunct="1">
      <a:defRPr sz="5000" kern="1200">
        <a:solidFill>
          <a:schemeClr val="tx1"/>
        </a:solidFill>
        <a:latin typeface="+mn-lt"/>
        <a:ea typeface="+mn-ea"/>
        <a:cs typeface="+mn-cs"/>
      </a:defRPr>
    </a:lvl8pPr>
    <a:lvl9pPr marL="15047660" algn="l" defTabSz="3761915" rtl="0" eaLnBrk="1" latinLnBrk="0" hangingPunct="1">
      <a:defRPr sz="50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s-PY" noProof="0" dirty="0"/>
          </a:p>
        </p:txBody>
      </p:sp>
      <p:sp>
        <p:nvSpPr>
          <p:cNvPr id="4" name="Slide Number Placeholder 3"/>
          <p:cNvSpPr>
            <a:spLocks noGrp="1"/>
          </p:cNvSpPr>
          <p:nvPr>
            <p:ph type="sldNum" sz="quarter" idx="10"/>
          </p:nvPr>
        </p:nvSpPr>
        <p:spPr/>
        <p:txBody>
          <a:bodyPr/>
          <a:lstStyle/>
          <a:p>
            <a:fld id="{26A1A87D-CAF7-4BDC-A0D3-C0DBEDE81619}" type="slidenum">
              <a:rPr lang="en-US" smtClean="0"/>
              <a:pPr/>
              <a:t>1</a:t>
            </a:fld>
            <a:endParaRPr lang="en-US" dirty="0"/>
          </a:p>
        </p:txBody>
      </p:sp>
    </p:spTree>
    <p:extLst>
      <p:ext uri="{BB962C8B-B14F-4D97-AF65-F5344CB8AC3E}">
        <p14:creationId xmlns:p14="http://schemas.microsoft.com/office/powerpoint/2010/main" val="2285747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ndard 4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74663" y="11021042"/>
            <a:ext cx="8290965"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438087" y="3486491"/>
            <a:ext cx="8290965"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INTRODUCTION or ABSTRACT</a:t>
            </a:r>
          </a:p>
        </p:txBody>
      </p:sp>
      <p:sp>
        <p:nvSpPr>
          <p:cNvPr id="20" name="Text Placeholder 5"/>
          <p:cNvSpPr>
            <a:spLocks noGrp="1"/>
          </p:cNvSpPr>
          <p:nvPr>
            <p:ph type="body" sz="quarter" idx="20" hasCustomPrompt="1"/>
          </p:nvPr>
        </p:nvSpPr>
        <p:spPr>
          <a:xfrm>
            <a:off x="9128817" y="3486491"/>
            <a:ext cx="8269287"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OBJECTIVES</a:t>
            </a:r>
          </a:p>
        </p:txBody>
      </p:sp>
      <p:sp>
        <p:nvSpPr>
          <p:cNvPr id="21" name="Text Placeholder 3"/>
          <p:cNvSpPr>
            <a:spLocks noGrp="1"/>
          </p:cNvSpPr>
          <p:nvPr>
            <p:ph type="body" sz="quarter" idx="21" hasCustomPrompt="1"/>
          </p:nvPr>
        </p:nvSpPr>
        <p:spPr>
          <a:xfrm>
            <a:off x="438087" y="4100716"/>
            <a:ext cx="8290965"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22" name="Text Placeholder 5"/>
          <p:cNvSpPr>
            <a:spLocks noGrp="1"/>
          </p:cNvSpPr>
          <p:nvPr>
            <p:ph type="body" sz="quarter" idx="22" hasCustomPrompt="1"/>
          </p:nvPr>
        </p:nvSpPr>
        <p:spPr>
          <a:xfrm>
            <a:off x="474663" y="10431876"/>
            <a:ext cx="8290965"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MATERIALS &amp; METHODS</a:t>
            </a:r>
          </a:p>
        </p:txBody>
      </p:sp>
      <p:sp>
        <p:nvSpPr>
          <p:cNvPr id="23" name="Text Placeholder 3"/>
          <p:cNvSpPr>
            <a:spLocks noGrp="1"/>
          </p:cNvSpPr>
          <p:nvPr>
            <p:ph type="body" sz="quarter" idx="23" hasCustomPrompt="1"/>
          </p:nvPr>
        </p:nvSpPr>
        <p:spPr>
          <a:xfrm>
            <a:off x="17804524" y="4075658"/>
            <a:ext cx="8274926"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24" name="Text Placeholder 5"/>
          <p:cNvSpPr>
            <a:spLocks noGrp="1"/>
          </p:cNvSpPr>
          <p:nvPr>
            <p:ph type="body" sz="quarter" idx="24" hasCustomPrompt="1"/>
          </p:nvPr>
        </p:nvSpPr>
        <p:spPr>
          <a:xfrm>
            <a:off x="17797869" y="3486491"/>
            <a:ext cx="8274926"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RESULTS</a:t>
            </a:r>
          </a:p>
        </p:txBody>
      </p:sp>
      <p:sp>
        <p:nvSpPr>
          <p:cNvPr id="25" name="Text Placeholder 5"/>
          <p:cNvSpPr>
            <a:spLocks noGrp="1"/>
          </p:cNvSpPr>
          <p:nvPr>
            <p:ph type="body" sz="quarter" idx="25" hasCustomPrompt="1"/>
          </p:nvPr>
        </p:nvSpPr>
        <p:spPr>
          <a:xfrm>
            <a:off x="35147250" y="3486491"/>
            <a:ext cx="8272463"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CONCLUSIONS</a:t>
            </a:r>
          </a:p>
        </p:txBody>
      </p:sp>
      <p:sp>
        <p:nvSpPr>
          <p:cNvPr id="26" name="Text Placeholder 3"/>
          <p:cNvSpPr>
            <a:spLocks noGrp="1"/>
          </p:cNvSpPr>
          <p:nvPr>
            <p:ph type="body" sz="quarter" idx="26" hasCustomPrompt="1"/>
          </p:nvPr>
        </p:nvSpPr>
        <p:spPr>
          <a:xfrm>
            <a:off x="35147249" y="4107188"/>
            <a:ext cx="8272463"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27" name="Text Placeholder 5"/>
          <p:cNvSpPr>
            <a:spLocks noGrp="1"/>
          </p:cNvSpPr>
          <p:nvPr>
            <p:ph type="body" sz="quarter" idx="27" hasCustomPrompt="1"/>
          </p:nvPr>
        </p:nvSpPr>
        <p:spPr>
          <a:xfrm>
            <a:off x="35147249" y="9515157"/>
            <a:ext cx="8272463"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REFERENCES</a:t>
            </a:r>
          </a:p>
        </p:txBody>
      </p:sp>
      <p:sp>
        <p:nvSpPr>
          <p:cNvPr id="28" name="Text Placeholder 3"/>
          <p:cNvSpPr>
            <a:spLocks noGrp="1"/>
          </p:cNvSpPr>
          <p:nvPr>
            <p:ph type="body" sz="quarter" idx="28" hasCustomPrompt="1"/>
          </p:nvPr>
        </p:nvSpPr>
        <p:spPr>
          <a:xfrm>
            <a:off x="35147250" y="10104323"/>
            <a:ext cx="8272462"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35147250" y="16609573"/>
            <a:ext cx="8272462"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ACKNOWLEDGEMENTS  or  CONTACT</a:t>
            </a:r>
          </a:p>
        </p:txBody>
      </p:sp>
      <p:sp>
        <p:nvSpPr>
          <p:cNvPr id="30" name="Text Placeholder 3"/>
          <p:cNvSpPr>
            <a:spLocks noGrp="1"/>
          </p:cNvSpPr>
          <p:nvPr>
            <p:ph type="body" sz="quarter" idx="30" hasCustomPrompt="1"/>
          </p:nvPr>
        </p:nvSpPr>
        <p:spPr>
          <a:xfrm>
            <a:off x="35147249" y="17198740"/>
            <a:ext cx="8272463"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60" name="Text Placeholder 3"/>
          <p:cNvSpPr>
            <a:spLocks noGrp="1"/>
          </p:cNvSpPr>
          <p:nvPr>
            <p:ph type="body" sz="quarter" idx="96" hasCustomPrompt="1"/>
          </p:nvPr>
        </p:nvSpPr>
        <p:spPr>
          <a:xfrm>
            <a:off x="9133786" y="4107188"/>
            <a:ext cx="8271345"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76" name="Text Placeholder 3"/>
          <p:cNvSpPr>
            <a:spLocks noGrp="1"/>
          </p:cNvSpPr>
          <p:nvPr>
            <p:ph type="body" sz="quarter" idx="136" hasCustomPrompt="1"/>
          </p:nvPr>
        </p:nvSpPr>
        <p:spPr>
          <a:xfrm>
            <a:off x="26462419" y="4075658"/>
            <a:ext cx="8274926"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77" name="Text Placeholder 5"/>
          <p:cNvSpPr>
            <a:spLocks noGrp="1"/>
          </p:cNvSpPr>
          <p:nvPr>
            <p:ph type="body" sz="quarter" idx="137" hasCustomPrompt="1"/>
          </p:nvPr>
        </p:nvSpPr>
        <p:spPr>
          <a:xfrm>
            <a:off x="26472560" y="3486491"/>
            <a:ext cx="8274926"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RESULTS</a:t>
            </a:r>
          </a:p>
        </p:txBody>
      </p:sp>
      <p:sp>
        <p:nvSpPr>
          <p:cNvPr id="57" name="Text Placeholder 76"/>
          <p:cNvSpPr>
            <a:spLocks noGrp="1"/>
          </p:cNvSpPr>
          <p:nvPr>
            <p:ph type="body" sz="quarter" idx="161" hasCustomPrompt="1"/>
          </p:nvPr>
        </p:nvSpPr>
        <p:spPr>
          <a:xfrm>
            <a:off x="5225143" y="1464829"/>
            <a:ext cx="33440914" cy="963989"/>
          </a:xfrm>
          <a:prstGeom prst="rect">
            <a:avLst/>
          </a:prstGeom>
        </p:spPr>
        <p:txBody>
          <a:bodyPr>
            <a:normAutofit/>
          </a:bodyPr>
          <a:lstStyle>
            <a:lvl1pPr marL="0" indent="0" algn="ctr">
              <a:buFontTx/>
              <a:buNone/>
              <a:defRPr sz="4800">
                <a:solidFill>
                  <a:schemeClr val="accent5">
                    <a:lumMod val="50000"/>
                  </a:schemeClr>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58" name="Text Placeholder 76"/>
          <p:cNvSpPr>
            <a:spLocks noGrp="1"/>
          </p:cNvSpPr>
          <p:nvPr>
            <p:ph type="body" sz="quarter" idx="195" hasCustomPrompt="1"/>
          </p:nvPr>
        </p:nvSpPr>
        <p:spPr>
          <a:xfrm>
            <a:off x="5225143" y="2428819"/>
            <a:ext cx="33440914" cy="634555"/>
          </a:xfrm>
          <a:prstGeom prst="rect">
            <a:avLst/>
          </a:prstGeom>
        </p:spPr>
        <p:txBody>
          <a:bodyPr>
            <a:normAutofit/>
          </a:bodyPr>
          <a:lstStyle>
            <a:lvl1pPr marL="0" indent="0" algn="ctr">
              <a:buFontTx/>
              <a:buNone/>
              <a:defRPr sz="3600">
                <a:solidFill>
                  <a:schemeClr val="accent5">
                    <a:lumMod val="50000"/>
                  </a:schemeClr>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59" name="Text Placeholder 76"/>
          <p:cNvSpPr>
            <a:spLocks noGrp="1"/>
          </p:cNvSpPr>
          <p:nvPr>
            <p:ph type="body" sz="quarter" idx="196" hasCustomPrompt="1"/>
          </p:nvPr>
        </p:nvSpPr>
        <p:spPr>
          <a:xfrm>
            <a:off x="5225143" y="180134"/>
            <a:ext cx="33440914" cy="1284696"/>
          </a:xfrm>
          <a:prstGeom prst="rect">
            <a:avLst/>
          </a:prstGeom>
        </p:spPr>
        <p:txBody>
          <a:bodyPr>
            <a:normAutofit/>
          </a:bodyPr>
          <a:lstStyle>
            <a:lvl1pPr marL="0" indent="0" algn="ctr">
              <a:buFontTx/>
              <a:buNone/>
              <a:defRPr sz="6000" b="1">
                <a:solidFill>
                  <a:schemeClr val="accent5">
                    <a:lumMod val="50000"/>
                  </a:schemeClr>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ithout Quick Guide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74663" y="11021042"/>
            <a:ext cx="8290965"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438087" y="3486491"/>
            <a:ext cx="8290965"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INTRODUCTION or ABSTRACT</a:t>
            </a:r>
          </a:p>
        </p:txBody>
      </p:sp>
      <p:sp>
        <p:nvSpPr>
          <p:cNvPr id="20" name="Text Placeholder 5"/>
          <p:cNvSpPr>
            <a:spLocks noGrp="1"/>
          </p:cNvSpPr>
          <p:nvPr>
            <p:ph type="body" sz="quarter" idx="20" hasCustomPrompt="1"/>
          </p:nvPr>
        </p:nvSpPr>
        <p:spPr>
          <a:xfrm>
            <a:off x="9128817" y="3486491"/>
            <a:ext cx="8269287"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OBJECTIVES</a:t>
            </a:r>
          </a:p>
        </p:txBody>
      </p:sp>
      <p:sp>
        <p:nvSpPr>
          <p:cNvPr id="21" name="Text Placeholder 3"/>
          <p:cNvSpPr>
            <a:spLocks noGrp="1"/>
          </p:cNvSpPr>
          <p:nvPr>
            <p:ph type="body" sz="quarter" idx="21" hasCustomPrompt="1"/>
          </p:nvPr>
        </p:nvSpPr>
        <p:spPr>
          <a:xfrm>
            <a:off x="438087" y="4100716"/>
            <a:ext cx="8290965"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22" name="Text Placeholder 5"/>
          <p:cNvSpPr>
            <a:spLocks noGrp="1"/>
          </p:cNvSpPr>
          <p:nvPr>
            <p:ph type="body" sz="quarter" idx="22" hasCustomPrompt="1"/>
          </p:nvPr>
        </p:nvSpPr>
        <p:spPr>
          <a:xfrm>
            <a:off x="474663" y="10431876"/>
            <a:ext cx="8290965"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MATERIALS &amp; METHODS</a:t>
            </a:r>
          </a:p>
        </p:txBody>
      </p:sp>
      <p:sp>
        <p:nvSpPr>
          <p:cNvPr id="23" name="Text Placeholder 3"/>
          <p:cNvSpPr>
            <a:spLocks noGrp="1"/>
          </p:cNvSpPr>
          <p:nvPr>
            <p:ph type="body" sz="quarter" idx="23" hasCustomPrompt="1"/>
          </p:nvPr>
        </p:nvSpPr>
        <p:spPr>
          <a:xfrm>
            <a:off x="17804524" y="4075658"/>
            <a:ext cx="8274926"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24" name="Text Placeholder 5"/>
          <p:cNvSpPr>
            <a:spLocks noGrp="1"/>
          </p:cNvSpPr>
          <p:nvPr>
            <p:ph type="body" sz="quarter" idx="24" hasCustomPrompt="1"/>
          </p:nvPr>
        </p:nvSpPr>
        <p:spPr>
          <a:xfrm>
            <a:off x="17797869" y="3486491"/>
            <a:ext cx="8274926"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RESULTS</a:t>
            </a:r>
          </a:p>
        </p:txBody>
      </p:sp>
      <p:sp>
        <p:nvSpPr>
          <p:cNvPr id="25" name="Text Placeholder 5"/>
          <p:cNvSpPr>
            <a:spLocks noGrp="1"/>
          </p:cNvSpPr>
          <p:nvPr>
            <p:ph type="body" sz="quarter" idx="25" hasCustomPrompt="1"/>
          </p:nvPr>
        </p:nvSpPr>
        <p:spPr>
          <a:xfrm>
            <a:off x="35147250" y="3486491"/>
            <a:ext cx="8272463"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CONCLUSIONS</a:t>
            </a:r>
          </a:p>
        </p:txBody>
      </p:sp>
      <p:sp>
        <p:nvSpPr>
          <p:cNvPr id="26" name="Text Placeholder 3"/>
          <p:cNvSpPr>
            <a:spLocks noGrp="1"/>
          </p:cNvSpPr>
          <p:nvPr>
            <p:ph type="body" sz="quarter" idx="26" hasCustomPrompt="1"/>
          </p:nvPr>
        </p:nvSpPr>
        <p:spPr>
          <a:xfrm>
            <a:off x="35147249" y="4107188"/>
            <a:ext cx="8272463"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27" name="Text Placeholder 5"/>
          <p:cNvSpPr>
            <a:spLocks noGrp="1"/>
          </p:cNvSpPr>
          <p:nvPr>
            <p:ph type="body" sz="quarter" idx="27" hasCustomPrompt="1"/>
          </p:nvPr>
        </p:nvSpPr>
        <p:spPr>
          <a:xfrm>
            <a:off x="35147249" y="9515157"/>
            <a:ext cx="8272463"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REFERENCES</a:t>
            </a:r>
          </a:p>
        </p:txBody>
      </p:sp>
      <p:sp>
        <p:nvSpPr>
          <p:cNvPr id="28" name="Text Placeholder 3"/>
          <p:cNvSpPr>
            <a:spLocks noGrp="1"/>
          </p:cNvSpPr>
          <p:nvPr>
            <p:ph type="body" sz="quarter" idx="28" hasCustomPrompt="1"/>
          </p:nvPr>
        </p:nvSpPr>
        <p:spPr>
          <a:xfrm>
            <a:off x="35147250" y="10104323"/>
            <a:ext cx="8272462"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35147250" y="16609573"/>
            <a:ext cx="8272462"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ACKNOWLEDGEMENTS  or  CONTACT</a:t>
            </a:r>
          </a:p>
        </p:txBody>
      </p:sp>
      <p:sp>
        <p:nvSpPr>
          <p:cNvPr id="30" name="Text Placeholder 3"/>
          <p:cNvSpPr>
            <a:spLocks noGrp="1"/>
          </p:cNvSpPr>
          <p:nvPr>
            <p:ph type="body" sz="quarter" idx="30" hasCustomPrompt="1"/>
          </p:nvPr>
        </p:nvSpPr>
        <p:spPr>
          <a:xfrm>
            <a:off x="35147249" y="17198740"/>
            <a:ext cx="8272463"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60" name="Text Placeholder 3"/>
          <p:cNvSpPr>
            <a:spLocks noGrp="1"/>
          </p:cNvSpPr>
          <p:nvPr>
            <p:ph type="body" sz="quarter" idx="96" hasCustomPrompt="1"/>
          </p:nvPr>
        </p:nvSpPr>
        <p:spPr>
          <a:xfrm>
            <a:off x="9133786" y="4107188"/>
            <a:ext cx="8271345"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76" name="Text Placeholder 3"/>
          <p:cNvSpPr>
            <a:spLocks noGrp="1"/>
          </p:cNvSpPr>
          <p:nvPr>
            <p:ph type="body" sz="quarter" idx="136" hasCustomPrompt="1"/>
          </p:nvPr>
        </p:nvSpPr>
        <p:spPr>
          <a:xfrm>
            <a:off x="26462419" y="4075658"/>
            <a:ext cx="8274926"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77" name="Text Placeholder 5"/>
          <p:cNvSpPr>
            <a:spLocks noGrp="1"/>
          </p:cNvSpPr>
          <p:nvPr>
            <p:ph type="body" sz="quarter" idx="137" hasCustomPrompt="1"/>
          </p:nvPr>
        </p:nvSpPr>
        <p:spPr>
          <a:xfrm>
            <a:off x="26472560" y="3486491"/>
            <a:ext cx="8274926"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RESULTS</a:t>
            </a:r>
          </a:p>
        </p:txBody>
      </p:sp>
      <p:sp>
        <p:nvSpPr>
          <p:cNvPr id="57" name="Text Placeholder 76"/>
          <p:cNvSpPr>
            <a:spLocks noGrp="1"/>
          </p:cNvSpPr>
          <p:nvPr>
            <p:ph type="body" sz="quarter" idx="161" hasCustomPrompt="1"/>
          </p:nvPr>
        </p:nvSpPr>
        <p:spPr>
          <a:xfrm>
            <a:off x="5225143" y="1464829"/>
            <a:ext cx="33440914" cy="963989"/>
          </a:xfrm>
          <a:prstGeom prst="rect">
            <a:avLst/>
          </a:prstGeom>
        </p:spPr>
        <p:txBody>
          <a:bodyPr>
            <a:normAutofit/>
          </a:bodyPr>
          <a:lstStyle>
            <a:lvl1pPr marL="0" indent="0" algn="ctr">
              <a:buFontTx/>
              <a:buNone/>
              <a:defRPr sz="4800">
                <a:solidFill>
                  <a:schemeClr val="accent5">
                    <a:lumMod val="50000"/>
                  </a:schemeClr>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58" name="Text Placeholder 76"/>
          <p:cNvSpPr>
            <a:spLocks noGrp="1"/>
          </p:cNvSpPr>
          <p:nvPr>
            <p:ph type="body" sz="quarter" idx="195" hasCustomPrompt="1"/>
          </p:nvPr>
        </p:nvSpPr>
        <p:spPr>
          <a:xfrm>
            <a:off x="5225143" y="2428819"/>
            <a:ext cx="33440914" cy="634555"/>
          </a:xfrm>
          <a:prstGeom prst="rect">
            <a:avLst/>
          </a:prstGeom>
        </p:spPr>
        <p:txBody>
          <a:bodyPr>
            <a:normAutofit/>
          </a:bodyPr>
          <a:lstStyle>
            <a:lvl1pPr marL="0" indent="0" algn="ctr">
              <a:buFontTx/>
              <a:buNone/>
              <a:defRPr sz="3600">
                <a:solidFill>
                  <a:schemeClr val="accent5">
                    <a:lumMod val="50000"/>
                  </a:schemeClr>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59" name="Text Placeholder 76"/>
          <p:cNvSpPr>
            <a:spLocks noGrp="1"/>
          </p:cNvSpPr>
          <p:nvPr>
            <p:ph type="body" sz="quarter" idx="196" hasCustomPrompt="1"/>
          </p:nvPr>
        </p:nvSpPr>
        <p:spPr>
          <a:xfrm>
            <a:off x="5225143" y="180134"/>
            <a:ext cx="33440914" cy="1284696"/>
          </a:xfrm>
          <a:prstGeom prst="rect">
            <a:avLst/>
          </a:prstGeom>
        </p:spPr>
        <p:txBody>
          <a:bodyPr>
            <a:normAutofit/>
          </a:bodyPr>
          <a:lstStyle>
            <a:lvl1pPr marL="0" indent="0" algn="ctr">
              <a:buFontTx/>
              <a:buNone/>
              <a:defRPr sz="6000" b="1">
                <a:solidFill>
                  <a:schemeClr val="accent5">
                    <a:lumMod val="50000"/>
                  </a:schemeClr>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Tree>
    <p:extLst>
      <p:ext uri="{BB962C8B-B14F-4D97-AF65-F5344CB8AC3E}">
        <p14:creationId xmlns:p14="http://schemas.microsoft.com/office/powerpoint/2010/main" val="24002919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andard 3 columns">
    <p:spTree>
      <p:nvGrpSpPr>
        <p:cNvPr id="1" name=""/>
        <p:cNvGrpSpPr/>
        <p:nvPr/>
      </p:nvGrpSpPr>
      <p:grpSpPr>
        <a:xfrm>
          <a:off x="0" y="0"/>
          <a:ext cx="0" cy="0"/>
          <a:chOff x="0" y="0"/>
          <a:chExt cx="0" cy="0"/>
        </a:xfrm>
      </p:grpSpPr>
      <p:sp>
        <p:nvSpPr>
          <p:cNvPr id="59" name="Text Placeholder 3"/>
          <p:cNvSpPr>
            <a:spLocks noGrp="1"/>
          </p:cNvSpPr>
          <p:nvPr>
            <p:ph type="body" sz="quarter" idx="10" hasCustomPrompt="1"/>
          </p:nvPr>
        </p:nvSpPr>
        <p:spPr>
          <a:xfrm>
            <a:off x="474663" y="11021042"/>
            <a:ext cx="8290965"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62" name="Text Placeholder 5"/>
          <p:cNvSpPr>
            <a:spLocks noGrp="1"/>
          </p:cNvSpPr>
          <p:nvPr>
            <p:ph type="body" sz="quarter" idx="11" hasCustomPrompt="1"/>
          </p:nvPr>
        </p:nvSpPr>
        <p:spPr>
          <a:xfrm>
            <a:off x="474663" y="3523067"/>
            <a:ext cx="8290965"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INTRODUCTION or ABSTRACT</a:t>
            </a:r>
          </a:p>
        </p:txBody>
      </p:sp>
      <p:sp>
        <p:nvSpPr>
          <p:cNvPr id="70" name="Text Placeholder 5"/>
          <p:cNvSpPr>
            <a:spLocks noGrp="1"/>
          </p:cNvSpPr>
          <p:nvPr>
            <p:ph type="body" sz="quarter" idx="20" hasCustomPrompt="1"/>
          </p:nvPr>
        </p:nvSpPr>
        <p:spPr>
          <a:xfrm>
            <a:off x="474663" y="16603102"/>
            <a:ext cx="8269287"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OBJECTIVES</a:t>
            </a:r>
          </a:p>
        </p:txBody>
      </p:sp>
      <p:sp>
        <p:nvSpPr>
          <p:cNvPr id="71" name="Text Placeholder 3"/>
          <p:cNvSpPr>
            <a:spLocks noGrp="1"/>
          </p:cNvSpPr>
          <p:nvPr>
            <p:ph type="body" sz="quarter" idx="21" hasCustomPrompt="1"/>
          </p:nvPr>
        </p:nvSpPr>
        <p:spPr>
          <a:xfrm>
            <a:off x="26479104" y="4148809"/>
            <a:ext cx="8290965"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73" name="Text Placeholder 5"/>
          <p:cNvSpPr>
            <a:spLocks noGrp="1"/>
          </p:cNvSpPr>
          <p:nvPr>
            <p:ph type="body" sz="quarter" idx="22" hasCustomPrompt="1"/>
          </p:nvPr>
        </p:nvSpPr>
        <p:spPr>
          <a:xfrm>
            <a:off x="474663" y="10431876"/>
            <a:ext cx="8290965"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MATERIALS &amp; METHODS</a:t>
            </a:r>
          </a:p>
        </p:txBody>
      </p:sp>
      <p:sp>
        <p:nvSpPr>
          <p:cNvPr id="76" name="Text Placeholder 5"/>
          <p:cNvSpPr>
            <a:spLocks noGrp="1"/>
          </p:cNvSpPr>
          <p:nvPr>
            <p:ph type="body" sz="quarter" idx="24" hasCustomPrompt="1"/>
          </p:nvPr>
        </p:nvSpPr>
        <p:spPr>
          <a:xfrm>
            <a:off x="9158452" y="3523067"/>
            <a:ext cx="25595974"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RESULTS</a:t>
            </a:r>
          </a:p>
        </p:txBody>
      </p:sp>
      <p:sp>
        <p:nvSpPr>
          <p:cNvPr id="105" name="Text Placeholder 5"/>
          <p:cNvSpPr>
            <a:spLocks noGrp="1"/>
          </p:cNvSpPr>
          <p:nvPr>
            <p:ph type="body" sz="quarter" idx="25" hasCustomPrompt="1"/>
          </p:nvPr>
        </p:nvSpPr>
        <p:spPr>
          <a:xfrm>
            <a:off x="35147250" y="3523067"/>
            <a:ext cx="8272463"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CONCLUSIONS</a:t>
            </a:r>
          </a:p>
        </p:txBody>
      </p:sp>
      <p:sp>
        <p:nvSpPr>
          <p:cNvPr id="106" name="Text Placeholder 3"/>
          <p:cNvSpPr>
            <a:spLocks noGrp="1"/>
          </p:cNvSpPr>
          <p:nvPr>
            <p:ph type="body" sz="quarter" idx="26" hasCustomPrompt="1"/>
          </p:nvPr>
        </p:nvSpPr>
        <p:spPr>
          <a:xfrm>
            <a:off x="35147250" y="4148809"/>
            <a:ext cx="8272463"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107" name="Text Placeholder 5"/>
          <p:cNvSpPr>
            <a:spLocks noGrp="1"/>
          </p:cNvSpPr>
          <p:nvPr>
            <p:ph type="body" sz="quarter" idx="27" hasCustomPrompt="1"/>
          </p:nvPr>
        </p:nvSpPr>
        <p:spPr>
          <a:xfrm>
            <a:off x="35147250" y="9515157"/>
            <a:ext cx="8272463"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REFERENCES</a:t>
            </a:r>
          </a:p>
        </p:txBody>
      </p:sp>
      <p:sp>
        <p:nvSpPr>
          <p:cNvPr id="108" name="Text Placeholder 3"/>
          <p:cNvSpPr>
            <a:spLocks noGrp="1"/>
          </p:cNvSpPr>
          <p:nvPr>
            <p:ph type="body" sz="quarter" idx="28" hasCustomPrompt="1"/>
          </p:nvPr>
        </p:nvSpPr>
        <p:spPr>
          <a:xfrm>
            <a:off x="35147250" y="10104323"/>
            <a:ext cx="8272462"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109" name="Text Placeholder 5"/>
          <p:cNvSpPr>
            <a:spLocks noGrp="1"/>
          </p:cNvSpPr>
          <p:nvPr>
            <p:ph type="body" sz="quarter" idx="29" hasCustomPrompt="1"/>
          </p:nvPr>
        </p:nvSpPr>
        <p:spPr>
          <a:xfrm>
            <a:off x="35147250" y="16609573"/>
            <a:ext cx="8272462"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ACKNOWLEDGEMENTS  or  CONTACT</a:t>
            </a:r>
          </a:p>
        </p:txBody>
      </p:sp>
      <p:sp>
        <p:nvSpPr>
          <p:cNvPr id="110" name="Text Placeholder 3"/>
          <p:cNvSpPr>
            <a:spLocks noGrp="1"/>
          </p:cNvSpPr>
          <p:nvPr>
            <p:ph type="body" sz="quarter" idx="30" hasCustomPrompt="1"/>
          </p:nvPr>
        </p:nvSpPr>
        <p:spPr>
          <a:xfrm>
            <a:off x="35147250" y="17198740"/>
            <a:ext cx="8272463"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111" name="Text Placeholder 3"/>
          <p:cNvSpPr>
            <a:spLocks noGrp="1"/>
          </p:cNvSpPr>
          <p:nvPr>
            <p:ph type="body" sz="quarter" idx="96" hasCustomPrompt="1"/>
          </p:nvPr>
        </p:nvSpPr>
        <p:spPr>
          <a:xfrm>
            <a:off x="474663" y="17198740"/>
            <a:ext cx="8271345"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149" name="Text Placeholder 3"/>
          <p:cNvSpPr>
            <a:spLocks noGrp="1"/>
          </p:cNvSpPr>
          <p:nvPr>
            <p:ph type="body" sz="quarter" idx="162" hasCustomPrompt="1"/>
          </p:nvPr>
        </p:nvSpPr>
        <p:spPr>
          <a:xfrm>
            <a:off x="9142810" y="4148809"/>
            <a:ext cx="8290965" cy="492443"/>
          </a:xfrm>
          <a:prstGeom prst="rect">
            <a:avLst/>
          </a:prstGeom>
        </p:spPr>
        <p:txBody>
          <a:bodyPr wrap="square" lIns="91440" tIns="91440" rIns="91440" bIns="91440">
            <a:spAutoFit/>
          </a:bodyPr>
          <a:lstStyle>
            <a:lvl1pPr marL="0" indent="0">
              <a:buNone/>
              <a:defRPr sz="2000" baseline="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Text Placeholder</a:t>
            </a:r>
          </a:p>
        </p:txBody>
      </p:sp>
      <p:sp>
        <p:nvSpPr>
          <p:cNvPr id="60" name="Text Placeholder 3"/>
          <p:cNvSpPr>
            <a:spLocks noGrp="1"/>
          </p:cNvSpPr>
          <p:nvPr>
            <p:ph type="body" sz="quarter" idx="163" hasCustomPrompt="1"/>
          </p:nvPr>
        </p:nvSpPr>
        <p:spPr>
          <a:xfrm>
            <a:off x="17810957" y="4148809"/>
            <a:ext cx="8290965" cy="492443"/>
          </a:xfrm>
          <a:prstGeom prst="rect">
            <a:avLst/>
          </a:prstGeom>
        </p:spPr>
        <p:txBody>
          <a:bodyPr wrap="square" lIns="91440" tIns="91440" rIns="91440" bIns="91440">
            <a:spAutoFit/>
          </a:bodyPr>
          <a:lstStyle>
            <a:lvl1pPr marL="0" indent="0">
              <a:buNone/>
              <a:defRPr sz="2000" b="1">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61" name="Text Placeholder 3"/>
          <p:cNvSpPr>
            <a:spLocks noGrp="1"/>
          </p:cNvSpPr>
          <p:nvPr>
            <p:ph type="body" sz="quarter" idx="164" hasCustomPrompt="1"/>
          </p:nvPr>
        </p:nvSpPr>
        <p:spPr>
          <a:xfrm>
            <a:off x="474663" y="4148809"/>
            <a:ext cx="8290965"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63" name="Text Placeholder 76"/>
          <p:cNvSpPr>
            <a:spLocks noGrp="1"/>
          </p:cNvSpPr>
          <p:nvPr>
            <p:ph type="body" sz="quarter" idx="165" hasCustomPrompt="1"/>
          </p:nvPr>
        </p:nvSpPr>
        <p:spPr>
          <a:xfrm>
            <a:off x="5225143" y="1464829"/>
            <a:ext cx="33440914" cy="963989"/>
          </a:xfrm>
          <a:prstGeom prst="rect">
            <a:avLst/>
          </a:prstGeom>
        </p:spPr>
        <p:txBody>
          <a:bodyPr>
            <a:normAutofit/>
          </a:bodyPr>
          <a:lstStyle>
            <a:lvl1pPr marL="0" indent="0" algn="ctr">
              <a:buFontTx/>
              <a:buNone/>
              <a:defRPr sz="4800">
                <a:solidFill>
                  <a:schemeClr val="accent5">
                    <a:lumMod val="50000"/>
                  </a:schemeClr>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66" name="Text Placeholder 76"/>
          <p:cNvSpPr>
            <a:spLocks noGrp="1"/>
          </p:cNvSpPr>
          <p:nvPr>
            <p:ph type="body" sz="quarter" idx="195" hasCustomPrompt="1"/>
          </p:nvPr>
        </p:nvSpPr>
        <p:spPr>
          <a:xfrm>
            <a:off x="5225143" y="2428819"/>
            <a:ext cx="33440914" cy="634555"/>
          </a:xfrm>
          <a:prstGeom prst="rect">
            <a:avLst/>
          </a:prstGeom>
        </p:spPr>
        <p:txBody>
          <a:bodyPr>
            <a:normAutofit/>
          </a:bodyPr>
          <a:lstStyle>
            <a:lvl1pPr marL="0" indent="0" algn="ctr">
              <a:buFontTx/>
              <a:buNone/>
              <a:defRPr sz="3600">
                <a:solidFill>
                  <a:schemeClr val="accent5">
                    <a:lumMod val="50000"/>
                  </a:schemeClr>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69" name="Text Placeholder 76"/>
          <p:cNvSpPr>
            <a:spLocks noGrp="1"/>
          </p:cNvSpPr>
          <p:nvPr>
            <p:ph type="body" sz="quarter" idx="196" hasCustomPrompt="1"/>
          </p:nvPr>
        </p:nvSpPr>
        <p:spPr>
          <a:xfrm>
            <a:off x="5225143" y="180134"/>
            <a:ext cx="33440914" cy="1284696"/>
          </a:xfrm>
          <a:prstGeom prst="rect">
            <a:avLst/>
          </a:prstGeom>
        </p:spPr>
        <p:txBody>
          <a:bodyPr>
            <a:normAutofit/>
          </a:bodyPr>
          <a:lstStyle>
            <a:lvl1pPr marL="0" indent="0" algn="ctr">
              <a:buFontTx/>
              <a:buNone/>
              <a:defRPr sz="6000" b="1">
                <a:solidFill>
                  <a:schemeClr val="accent5">
                    <a:lumMod val="50000"/>
                  </a:schemeClr>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
        <p:nvSpPr>
          <p:cNvPr id="21" name="TextBox 20"/>
          <p:cNvSpPr txBox="1"/>
          <p:nvPr userDrawn="1"/>
        </p:nvSpPr>
        <p:spPr>
          <a:xfrm>
            <a:off x="16679917" y="7882759"/>
            <a:ext cx="3626069" cy="400110"/>
          </a:xfrm>
          <a:prstGeom prst="rect">
            <a:avLst/>
          </a:prstGeom>
          <a:noFill/>
        </p:spPr>
        <p:txBody>
          <a:bodyPr wrap="square" rtlCol="0">
            <a:spAutoFit/>
          </a:bodyPr>
          <a:lstStyle/>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142870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tandard 3 columns">
    <p:spTree>
      <p:nvGrpSpPr>
        <p:cNvPr id="1" name=""/>
        <p:cNvGrpSpPr/>
        <p:nvPr/>
      </p:nvGrpSpPr>
      <p:grpSpPr>
        <a:xfrm>
          <a:off x="0" y="0"/>
          <a:ext cx="0" cy="0"/>
          <a:chOff x="0" y="0"/>
          <a:chExt cx="0" cy="0"/>
        </a:xfrm>
      </p:grpSpPr>
      <p:sp>
        <p:nvSpPr>
          <p:cNvPr id="59" name="Text Placeholder 3"/>
          <p:cNvSpPr>
            <a:spLocks noGrp="1"/>
          </p:cNvSpPr>
          <p:nvPr>
            <p:ph type="body" sz="quarter" idx="10" hasCustomPrompt="1"/>
          </p:nvPr>
        </p:nvSpPr>
        <p:spPr>
          <a:xfrm>
            <a:off x="474663" y="11021042"/>
            <a:ext cx="8290965"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62" name="Text Placeholder 5"/>
          <p:cNvSpPr>
            <a:spLocks noGrp="1"/>
          </p:cNvSpPr>
          <p:nvPr>
            <p:ph type="body" sz="quarter" idx="11" hasCustomPrompt="1"/>
          </p:nvPr>
        </p:nvSpPr>
        <p:spPr>
          <a:xfrm>
            <a:off x="474663" y="3523067"/>
            <a:ext cx="8290965"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INTRODUCTION or ABSTRACT</a:t>
            </a:r>
          </a:p>
        </p:txBody>
      </p:sp>
      <p:sp>
        <p:nvSpPr>
          <p:cNvPr id="70" name="Text Placeholder 5"/>
          <p:cNvSpPr>
            <a:spLocks noGrp="1"/>
          </p:cNvSpPr>
          <p:nvPr>
            <p:ph type="body" sz="quarter" idx="20" hasCustomPrompt="1"/>
          </p:nvPr>
        </p:nvSpPr>
        <p:spPr>
          <a:xfrm>
            <a:off x="474663" y="16603102"/>
            <a:ext cx="8269287"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OBJECTIVES</a:t>
            </a:r>
          </a:p>
        </p:txBody>
      </p:sp>
      <p:sp>
        <p:nvSpPr>
          <p:cNvPr id="71" name="Text Placeholder 3"/>
          <p:cNvSpPr>
            <a:spLocks noGrp="1"/>
          </p:cNvSpPr>
          <p:nvPr>
            <p:ph type="body" sz="quarter" idx="21" hasCustomPrompt="1"/>
          </p:nvPr>
        </p:nvSpPr>
        <p:spPr>
          <a:xfrm>
            <a:off x="26479104" y="4148809"/>
            <a:ext cx="8290965"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73" name="Text Placeholder 5"/>
          <p:cNvSpPr>
            <a:spLocks noGrp="1"/>
          </p:cNvSpPr>
          <p:nvPr>
            <p:ph type="body" sz="quarter" idx="22" hasCustomPrompt="1"/>
          </p:nvPr>
        </p:nvSpPr>
        <p:spPr>
          <a:xfrm>
            <a:off x="474663" y="10431876"/>
            <a:ext cx="8290965"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MATERIALS &amp; METHODS</a:t>
            </a:r>
          </a:p>
        </p:txBody>
      </p:sp>
      <p:sp>
        <p:nvSpPr>
          <p:cNvPr id="76" name="Text Placeholder 5"/>
          <p:cNvSpPr>
            <a:spLocks noGrp="1"/>
          </p:cNvSpPr>
          <p:nvPr>
            <p:ph type="body" sz="quarter" idx="24" hasCustomPrompt="1"/>
          </p:nvPr>
        </p:nvSpPr>
        <p:spPr>
          <a:xfrm>
            <a:off x="9158452" y="3523067"/>
            <a:ext cx="25595974"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RESULTS</a:t>
            </a:r>
          </a:p>
        </p:txBody>
      </p:sp>
      <p:sp>
        <p:nvSpPr>
          <p:cNvPr id="105" name="Text Placeholder 5"/>
          <p:cNvSpPr>
            <a:spLocks noGrp="1"/>
          </p:cNvSpPr>
          <p:nvPr>
            <p:ph type="body" sz="quarter" idx="25" hasCustomPrompt="1"/>
          </p:nvPr>
        </p:nvSpPr>
        <p:spPr>
          <a:xfrm>
            <a:off x="35147250" y="3523067"/>
            <a:ext cx="8272463"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CONCLUSIONS</a:t>
            </a:r>
          </a:p>
        </p:txBody>
      </p:sp>
      <p:sp>
        <p:nvSpPr>
          <p:cNvPr id="106" name="Text Placeholder 3"/>
          <p:cNvSpPr>
            <a:spLocks noGrp="1"/>
          </p:cNvSpPr>
          <p:nvPr>
            <p:ph type="body" sz="quarter" idx="26" hasCustomPrompt="1"/>
          </p:nvPr>
        </p:nvSpPr>
        <p:spPr>
          <a:xfrm>
            <a:off x="35147250" y="4148809"/>
            <a:ext cx="8272463"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107" name="Text Placeholder 5"/>
          <p:cNvSpPr>
            <a:spLocks noGrp="1"/>
          </p:cNvSpPr>
          <p:nvPr>
            <p:ph type="body" sz="quarter" idx="27" hasCustomPrompt="1"/>
          </p:nvPr>
        </p:nvSpPr>
        <p:spPr>
          <a:xfrm>
            <a:off x="35147250" y="9515157"/>
            <a:ext cx="8272463"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REFERENCES</a:t>
            </a:r>
          </a:p>
        </p:txBody>
      </p:sp>
      <p:sp>
        <p:nvSpPr>
          <p:cNvPr id="108" name="Text Placeholder 3"/>
          <p:cNvSpPr>
            <a:spLocks noGrp="1"/>
          </p:cNvSpPr>
          <p:nvPr>
            <p:ph type="body" sz="quarter" idx="28" hasCustomPrompt="1"/>
          </p:nvPr>
        </p:nvSpPr>
        <p:spPr>
          <a:xfrm>
            <a:off x="35147250" y="10104323"/>
            <a:ext cx="8272462"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109" name="Text Placeholder 5"/>
          <p:cNvSpPr>
            <a:spLocks noGrp="1"/>
          </p:cNvSpPr>
          <p:nvPr>
            <p:ph type="body" sz="quarter" idx="29" hasCustomPrompt="1"/>
          </p:nvPr>
        </p:nvSpPr>
        <p:spPr>
          <a:xfrm>
            <a:off x="35147250" y="16609573"/>
            <a:ext cx="8272462"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ACKNOWLEDGEMENTS  or  CONTACT</a:t>
            </a:r>
          </a:p>
        </p:txBody>
      </p:sp>
      <p:sp>
        <p:nvSpPr>
          <p:cNvPr id="110" name="Text Placeholder 3"/>
          <p:cNvSpPr>
            <a:spLocks noGrp="1"/>
          </p:cNvSpPr>
          <p:nvPr>
            <p:ph type="body" sz="quarter" idx="30" hasCustomPrompt="1"/>
          </p:nvPr>
        </p:nvSpPr>
        <p:spPr>
          <a:xfrm>
            <a:off x="35147250" y="17198740"/>
            <a:ext cx="8272463"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111" name="Text Placeholder 3"/>
          <p:cNvSpPr>
            <a:spLocks noGrp="1"/>
          </p:cNvSpPr>
          <p:nvPr>
            <p:ph type="body" sz="quarter" idx="96" hasCustomPrompt="1"/>
          </p:nvPr>
        </p:nvSpPr>
        <p:spPr>
          <a:xfrm>
            <a:off x="474663" y="17198740"/>
            <a:ext cx="8271345"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149" name="Text Placeholder 3"/>
          <p:cNvSpPr>
            <a:spLocks noGrp="1"/>
          </p:cNvSpPr>
          <p:nvPr>
            <p:ph type="body" sz="quarter" idx="162" hasCustomPrompt="1"/>
          </p:nvPr>
        </p:nvSpPr>
        <p:spPr>
          <a:xfrm>
            <a:off x="9142810" y="4148809"/>
            <a:ext cx="8290965" cy="492443"/>
          </a:xfrm>
          <a:prstGeom prst="rect">
            <a:avLst/>
          </a:prstGeom>
        </p:spPr>
        <p:txBody>
          <a:bodyPr wrap="square" lIns="91440" tIns="91440" rIns="91440" bIns="91440">
            <a:spAutoFit/>
          </a:bodyPr>
          <a:lstStyle>
            <a:lvl1pPr marL="0" indent="0">
              <a:buNone/>
              <a:defRPr sz="2000" baseline="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Text Placeholder</a:t>
            </a:r>
          </a:p>
        </p:txBody>
      </p:sp>
      <p:sp>
        <p:nvSpPr>
          <p:cNvPr id="60" name="Text Placeholder 3"/>
          <p:cNvSpPr>
            <a:spLocks noGrp="1"/>
          </p:cNvSpPr>
          <p:nvPr>
            <p:ph type="body" sz="quarter" idx="163" hasCustomPrompt="1"/>
          </p:nvPr>
        </p:nvSpPr>
        <p:spPr>
          <a:xfrm>
            <a:off x="17810957" y="4148809"/>
            <a:ext cx="8290965" cy="492443"/>
          </a:xfrm>
          <a:prstGeom prst="rect">
            <a:avLst/>
          </a:prstGeom>
        </p:spPr>
        <p:txBody>
          <a:bodyPr wrap="square" lIns="91440" tIns="91440" rIns="91440" bIns="91440">
            <a:spAutoFit/>
          </a:bodyPr>
          <a:lstStyle>
            <a:lvl1pPr marL="0" indent="0">
              <a:buNone/>
              <a:defRPr sz="2000" b="1">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61" name="Text Placeholder 3"/>
          <p:cNvSpPr>
            <a:spLocks noGrp="1"/>
          </p:cNvSpPr>
          <p:nvPr>
            <p:ph type="body" sz="quarter" idx="164" hasCustomPrompt="1"/>
          </p:nvPr>
        </p:nvSpPr>
        <p:spPr>
          <a:xfrm>
            <a:off x="474663" y="4148809"/>
            <a:ext cx="8290965"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63" name="Text Placeholder 76"/>
          <p:cNvSpPr>
            <a:spLocks noGrp="1"/>
          </p:cNvSpPr>
          <p:nvPr>
            <p:ph type="body" sz="quarter" idx="165" hasCustomPrompt="1"/>
          </p:nvPr>
        </p:nvSpPr>
        <p:spPr>
          <a:xfrm>
            <a:off x="5225143" y="1464829"/>
            <a:ext cx="33440914" cy="963989"/>
          </a:xfrm>
          <a:prstGeom prst="rect">
            <a:avLst/>
          </a:prstGeom>
        </p:spPr>
        <p:txBody>
          <a:bodyPr>
            <a:normAutofit/>
          </a:bodyPr>
          <a:lstStyle>
            <a:lvl1pPr marL="0" indent="0" algn="ctr">
              <a:buFontTx/>
              <a:buNone/>
              <a:defRPr sz="4800">
                <a:solidFill>
                  <a:schemeClr val="accent5">
                    <a:lumMod val="50000"/>
                  </a:schemeClr>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66" name="Text Placeholder 76"/>
          <p:cNvSpPr>
            <a:spLocks noGrp="1"/>
          </p:cNvSpPr>
          <p:nvPr>
            <p:ph type="body" sz="quarter" idx="195" hasCustomPrompt="1"/>
          </p:nvPr>
        </p:nvSpPr>
        <p:spPr>
          <a:xfrm>
            <a:off x="5225143" y="2428819"/>
            <a:ext cx="33440914" cy="634555"/>
          </a:xfrm>
          <a:prstGeom prst="rect">
            <a:avLst/>
          </a:prstGeom>
        </p:spPr>
        <p:txBody>
          <a:bodyPr>
            <a:normAutofit/>
          </a:bodyPr>
          <a:lstStyle>
            <a:lvl1pPr marL="0" indent="0" algn="ctr">
              <a:buFontTx/>
              <a:buNone/>
              <a:defRPr sz="3600">
                <a:solidFill>
                  <a:schemeClr val="accent5">
                    <a:lumMod val="50000"/>
                  </a:schemeClr>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69" name="Text Placeholder 76"/>
          <p:cNvSpPr>
            <a:spLocks noGrp="1"/>
          </p:cNvSpPr>
          <p:nvPr>
            <p:ph type="body" sz="quarter" idx="196" hasCustomPrompt="1"/>
          </p:nvPr>
        </p:nvSpPr>
        <p:spPr>
          <a:xfrm>
            <a:off x="5225143" y="180134"/>
            <a:ext cx="33440914" cy="1284696"/>
          </a:xfrm>
          <a:prstGeom prst="rect">
            <a:avLst/>
          </a:prstGeom>
        </p:spPr>
        <p:txBody>
          <a:bodyPr>
            <a:normAutofit/>
          </a:bodyPr>
          <a:lstStyle>
            <a:lvl1pPr marL="0" indent="0" algn="ctr">
              <a:buFontTx/>
              <a:buNone/>
              <a:defRPr sz="6000" b="1">
                <a:solidFill>
                  <a:schemeClr val="accent5">
                    <a:lumMod val="50000"/>
                  </a:schemeClr>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
        <p:nvSpPr>
          <p:cNvPr id="21" name="TextBox 20"/>
          <p:cNvSpPr txBox="1"/>
          <p:nvPr userDrawn="1"/>
        </p:nvSpPr>
        <p:spPr>
          <a:xfrm>
            <a:off x="16679917" y="7882759"/>
            <a:ext cx="3626069" cy="400110"/>
          </a:xfrm>
          <a:prstGeom prst="rect">
            <a:avLst/>
          </a:prstGeom>
          <a:noFill/>
        </p:spPr>
        <p:txBody>
          <a:bodyPr wrap="square" rtlCol="0">
            <a:spAutoFit/>
          </a:bodyPr>
          <a:lstStyle/>
          <a:p>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ide center column">
    <p:spTree>
      <p:nvGrpSpPr>
        <p:cNvPr id="1" name=""/>
        <p:cNvGrpSpPr/>
        <p:nvPr/>
      </p:nvGrpSpPr>
      <p:grpSpPr>
        <a:xfrm>
          <a:off x="0" y="0"/>
          <a:ext cx="0" cy="0"/>
          <a:chOff x="0" y="0"/>
          <a:chExt cx="0" cy="0"/>
        </a:xfrm>
      </p:grpSpPr>
      <p:sp>
        <p:nvSpPr>
          <p:cNvPr id="94" name="Text Placeholder 3"/>
          <p:cNvSpPr>
            <a:spLocks noGrp="1"/>
          </p:cNvSpPr>
          <p:nvPr>
            <p:ph type="body" sz="quarter" idx="10" hasCustomPrompt="1"/>
          </p:nvPr>
        </p:nvSpPr>
        <p:spPr>
          <a:xfrm>
            <a:off x="474663" y="11021042"/>
            <a:ext cx="8290965"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95" name="Text Placeholder 5"/>
          <p:cNvSpPr>
            <a:spLocks noGrp="1"/>
          </p:cNvSpPr>
          <p:nvPr>
            <p:ph type="body" sz="quarter" idx="11" hasCustomPrompt="1"/>
          </p:nvPr>
        </p:nvSpPr>
        <p:spPr>
          <a:xfrm>
            <a:off x="474663" y="3476784"/>
            <a:ext cx="8290965"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INTRODUCTION or ABSTRACT</a:t>
            </a:r>
          </a:p>
        </p:txBody>
      </p:sp>
      <p:sp>
        <p:nvSpPr>
          <p:cNvPr id="100" name="Text Placeholder 5"/>
          <p:cNvSpPr>
            <a:spLocks noGrp="1"/>
          </p:cNvSpPr>
          <p:nvPr>
            <p:ph type="body" sz="quarter" idx="20" hasCustomPrompt="1"/>
          </p:nvPr>
        </p:nvSpPr>
        <p:spPr>
          <a:xfrm>
            <a:off x="474663" y="16603102"/>
            <a:ext cx="8269287"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OBJECTIVES</a:t>
            </a:r>
          </a:p>
        </p:txBody>
      </p:sp>
      <p:sp>
        <p:nvSpPr>
          <p:cNvPr id="101" name="Text Placeholder 3"/>
          <p:cNvSpPr>
            <a:spLocks noGrp="1"/>
          </p:cNvSpPr>
          <p:nvPr>
            <p:ph type="body" sz="quarter" idx="21" hasCustomPrompt="1"/>
          </p:nvPr>
        </p:nvSpPr>
        <p:spPr>
          <a:xfrm>
            <a:off x="474663" y="4080703"/>
            <a:ext cx="8290965"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120" name="Text Placeholder 5"/>
          <p:cNvSpPr>
            <a:spLocks noGrp="1"/>
          </p:cNvSpPr>
          <p:nvPr>
            <p:ph type="body" sz="quarter" idx="22" hasCustomPrompt="1"/>
          </p:nvPr>
        </p:nvSpPr>
        <p:spPr>
          <a:xfrm>
            <a:off x="474663" y="10431876"/>
            <a:ext cx="8290965"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MATERIALS &amp; METHODS</a:t>
            </a:r>
          </a:p>
        </p:txBody>
      </p:sp>
      <p:sp>
        <p:nvSpPr>
          <p:cNvPr id="121" name="Text Placeholder 3"/>
          <p:cNvSpPr>
            <a:spLocks noGrp="1"/>
          </p:cNvSpPr>
          <p:nvPr>
            <p:ph type="body" sz="quarter" idx="23" hasCustomPrompt="1"/>
          </p:nvPr>
        </p:nvSpPr>
        <p:spPr>
          <a:xfrm>
            <a:off x="17818976" y="4080703"/>
            <a:ext cx="8274926"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122" name="Text Placeholder 5"/>
          <p:cNvSpPr>
            <a:spLocks noGrp="1"/>
          </p:cNvSpPr>
          <p:nvPr>
            <p:ph type="body" sz="quarter" idx="24" hasCustomPrompt="1"/>
          </p:nvPr>
        </p:nvSpPr>
        <p:spPr>
          <a:xfrm>
            <a:off x="17818976" y="3476784"/>
            <a:ext cx="8274926"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RESULTS</a:t>
            </a:r>
          </a:p>
        </p:txBody>
      </p:sp>
      <p:sp>
        <p:nvSpPr>
          <p:cNvPr id="123" name="Text Placeholder 5"/>
          <p:cNvSpPr>
            <a:spLocks noGrp="1"/>
          </p:cNvSpPr>
          <p:nvPr>
            <p:ph type="body" sz="quarter" idx="25" hasCustomPrompt="1"/>
          </p:nvPr>
        </p:nvSpPr>
        <p:spPr>
          <a:xfrm>
            <a:off x="35147250" y="3476784"/>
            <a:ext cx="8272463"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CONCLUSIONS</a:t>
            </a:r>
          </a:p>
        </p:txBody>
      </p:sp>
      <p:sp>
        <p:nvSpPr>
          <p:cNvPr id="124" name="Text Placeholder 3"/>
          <p:cNvSpPr>
            <a:spLocks noGrp="1"/>
          </p:cNvSpPr>
          <p:nvPr>
            <p:ph type="body" sz="quarter" idx="26" hasCustomPrompt="1"/>
          </p:nvPr>
        </p:nvSpPr>
        <p:spPr>
          <a:xfrm>
            <a:off x="35147249" y="4080703"/>
            <a:ext cx="8272463"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125" name="Text Placeholder 5"/>
          <p:cNvSpPr>
            <a:spLocks noGrp="1"/>
          </p:cNvSpPr>
          <p:nvPr>
            <p:ph type="body" sz="quarter" idx="27" hasCustomPrompt="1"/>
          </p:nvPr>
        </p:nvSpPr>
        <p:spPr>
          <a:xfrm>
            <a:off x="35147249" y="9508686"/>
            <a:ext cx="8272463"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REFERENCES</a:t>
            </a:r>
          </a:p>
        </p:txBody>
      </p:sp>
      <p:sp>
        <p:nvSpPr>
          <p:cNvPr id="126" name="Text Placeholder 3"/>
          <p:cNvSpPr>
            <a:spLocks noGrp="1"/>
          </p:cNvSpPr>
          <p:nvPr>
            <p:ph type="body" sz="quarter" idx="28" hasCustomPrompt="1"/>
          </p:nvPr>
        </p:nvSpPr>
        <p:spPr>
          <a:xfrm>
            <a:off x="35147250" y="10104323"/>
            <a:ext cx="8272462"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127" name="Text Placeholder 5"/>
          <p:cNvSpPr>
            <a:spLocks noGrp="1"/>
          </p:cNvSpPr>
          <p:nvPr>
            <p:ph type="body" sz="quarter" idx="29" hasCustomPrompt="1"/>
          </p:nvPr>
        </p:nvSpPr>
        <p:spPr>
          <a:xfrm>
            <a:off x="35147250" y="16603102"/>
            <a:ext cx="8272462"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ACKNOWLEDGEMENTS  or  CONTACT</a:t>
            </a:r>
          </a:p>
        </p:txBody>
      </p:sp>
      <p:sp>
        <p:nvSpPr>
          <p:cNvPr id="128" name="Text Placeholder 3"/>
          <p:cNvSpPr>
            <a:spLocks noGrp="1"/>
          </p:cNvSpPr>
          <p:nvPr>
            <p:ph type="body" sz="quarter" idx="30" hasCustomPrompt="1"/>
          </p:nvPr>
        </p:nvSpPr>
        <p:spPr>
          <a:xfrm>
            <a:off x="35147249" y="17198740"/>
            <a:ext cx="8272463"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129" name="Text Placeholder 3"/>
          <p:cNvSpPr>
            <a:spLocks noGrp="1"/>
          </p:cNvSpPr>
          <p:nvPr>
            <p:ph type="body" sz="quarter" idx="96" hasCustomPrompt="1"/>
          </p:nvPr>
        </p:nvSpPr>
        <p:spPr>
          <a:xfrm>
            <a:off x="474663" y="17198740"/>
            <a:ext cx="8271345"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130" name="Text Placeholder 3"/>
          <p:cNvSpPr>
            <a:spLocks noGrp="1"/>
          </p:cNvSpPr>
          <p:nvPr>
            <p:ph type="body" sz="quarter" idx="150" hasCustomPrompt="1"/>
          </p:nvPr>
        </p:nvSpPr>
        <p:spPr>
          <a:xfrm>
            <a:off x="26483113" y="4080703"/>
            <a:ext cx="8274926"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131" name="Text Placeholder 5"/>
          <p:cNvSpPr>
            <a:spLocks noGrp="1"/>
          </p:cNvSpPr>
          <p:nvPr>
            <p:ph type="body" sz="quarter" idx="151" hasCustomPrompt="1"/>
          </p:nvPr>
        </p:nvSpPr>
        <p:spPr>
          <a:xfrm>
            <a:off x="26483113" y="3476784"/>
            <a:ext cx="8274926"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RESULTS</a:t>
            </a:r>
          </a:p>
        </p:txBody>
      </p:sp>
      <p:sp>
        <p:nvSpPr>
          <p:cNvPr id="132" name="Text Placeholder 3"/>
          <p:cNvSpPr>
            <a:spLocks noGrp="1"/>
          </p:cNvSpPr>
          <p:nvPr>
            <p:ph type="body" sz="quarter" idx="152" hasCustomPrompt="1"/>
          </p:nvPr>
        </p:nvSpPr>
        <p:spPr>
          <a:xfrm>
            <a:off x="9153032" y="4080703"/>
            <a:ext cx="8274926"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133" name="Text Placeholder 5"/>
          <p:cNvSpPr>
            <a:spLocks noGrp="1"/>
          </p:cNvSpPr>
          <p:nvPr>
            <p:ph type="body" sz="quarter" idx="153" hasCustomPrompt="1"/>
          </p:nvPr>
        </p:nvSpPr>
        <p:spPr>
          <a:xfrm>
            <a:off x="9154839" y="3476784"/>
            <a:ext cx="8274926"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RESULTS</a:t>
            </a:r>
          </a:p>
        </p:txBody>
      </p:sp>
      <p:sp>
        <p:nvSpPr>
          <p:cNvPr id="134" name="Text Placeholder 3"/>
          <p:cNvSpPr>
            <a:spLocks noGrp="1"/>
          </p:cNvSpPr>
          <p:nvPr>
            <p:ph type="body" sz="quarter" idx="154" hasCustomPrompt="1"/>
          </p:nvPr>
        </p:nvSpPr>
        <p:spPr>
          <a:xfrm>
            <a:off x="17807726" y="13326006"/>
            <a:ext cx="8274926"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135" name="Text Placeholder 5"/>
          <p:cNvSpPr>
            <a:spLocks noGrp="1"/>
          </p:cNvSpPr>
          <p:nvPr>
            <p:ph type="body" sz="quarter" idx="155" hasCustomPrompt="1"/>
          </p:nvPr>
        </p:nvSpPr>
        <p:spPr>
          <a:xfrm>
            <a:off x="17807726" y="12736839"/>
            <a:ext cx="8274926"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RESULTS</a:t>
            </a:r>
          </a:p>
        </p:txBody>
      </p:sp>
      <p:sp>
        <p:nvSpPr>
          <p:cNvPr id="136" name="Text Placeholder 3"/>
          <p:cNvSpPr>
            <a:spLocks noGrp="1"/>
          </p:cNvSpPr>
          <p:nvPr>
            <p:ph type="body" sz="quarter" idx="156" hasCustomPrompt="1"/>
          </p:nvPr>
        </p:nvSpPr>
        <p:spPr>
          <a:xfrm>
            <a:off x="26462419" y="13326006"/>
            <a:ext cx="8274926"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137" name="Text Placeholder 5"/>
          <p:cNvSpPr>
            <a:spLocks noGrp="1"/>
          </p:cNvSpPr>
          <p:nvPr>
            <p:ph type="body" sz="quarter" idx="157" hasCustomPrompt="1"/>
          </p:nvPr>
        </p:nvSpPr>
        <p:spPr>
          <a:xfrm>
            <a:off x="26462419" y="12736839"/>
            <a:ext cx="8274926"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RESULTS</a:t>
            </a:r>
          </a:p>
        </p:txBody>
      </p:sp>
      <p:sp>
        <p:nvSpPr>
          <p:cNvPr id="138" name="Text Placeholder 3"/>
          <p:cNvSpPr>
            <a:spLocks noGrp="1"/>
          </p:cNvSpPr>
          <p:nvPr>
            <p:ph type="body" sz="quarter" idx="158" hasCustomPrompt="1"/>
          </p:nvPr>
        </p:nvSpPr>
        <p:spPr>
          <a:xfrm>
            <a:off x="9153032" y="13326006"/>
            <a:ext cx="8274926" cy="492443"/>
          </a:xfrm>
          <a:prstGeom prst="rect">
            <a:avLst/>
          </a:prstGeom>
        </p:spPr>
        <p:txBody>
          <a:bodyPr wrap="square" lIns="91440" tIns="91440" rIns="91440" bIns="91440">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273565" indent="-489833">
              <a:defRPr sz="2100">
                <a:latin typeface="Trebuchet MS" pitchFamily="34" charset="0"/>
              </a:defRPr>
            </a:lvl2pPr>
            <a:lvl3pPr marL="1763397" indent="-489833">
              <a:defRPr sz="2100">
                <a:latin typeface="Trebuchet MS" pitchFamily="34" charset="0"/>
              </a:defRPr>
            </a:lvl3pPr>
            <a:lvl4pPr marL="2302214" indent="-538817">
              <a:defRPr sz="2100">
                <a:latin typeface="Trebuchet MS" pitchFamily="34" charset="0"/>
              </a:defRPr>
            </a:lvl4pPr>
            <a:lvl5pPr marL="2694080" indent="-391866">
              <a:defRPr sz="2100">
                <a:latin typeface="Trebuchet MS" pitchFamily="34" charset="0"/>
              </a:defRPr>
            </a:lvl5pPr>
          </a:lstStyle>
          <a:p>
            <a:pPr lvl="0"/>
            <a:r>
              <a:rPr lang="en-US" dirty="0"/>
              <a:t>Type in or paste your text here</a:t>
            </a:r>
          </a:p>
        </p:txBody>
      </p:sp>
      <p:sp>
        <p:nvSpPr>
          <p:cNvPr id="139" name="Text Placeholder 5"/>
          <p:cNvSpPr>
            <a:spLocks noGrp="1"/>
          </p:cNvSpPr>
          <p:nvPr>
            <p:ph type="body" sz="quarter" idx="159" hasCustomPrompt="1"/>
          </p:nvPr>
        </p:nvSpPr>
        <p:spPr>
          <a:xfrm>
            <a:off x="9153032" y="12736839"/>
            <a:ext cx="8274926" cy="589166"/>
          </a:xfrm>
          <a:prstGeom prst="rect">
            <a:avLst/>
          </a:prstGeom>
          <a:noFill/>
        </p:spPr>
        <p:txBody>
          <a:bodyPr wrap="square" lIns="78374" tIns="78374" rIns="78374" bIns="78374" anchor="ctr" anchorCtr="0">
            <a:spAutoFit/>
          </a:bodyPr>
          <a:lstStyle>
            <a:lvl1pPr marL="0" indent="0" algn="ctr">
              <a:buNone/>
              <a:defRPr sz="2800" b="1" u="sng" baseline="0">
                <a:solidFill>
                  <a:schemeClr val="accent5">
                    <a:lumMod val="50000"/>
                  </a:schemeClr>
                </a:solidFill>
              </a:defRPr>
            </a:lvl1pPr>
          </a:lstStyle>
          <a:p>
            <a:pPr lvl="0"/>
            <a:r>
              <a:rPr lang="en-US" dirty="0"/>
              <a:t>(click to edit)  RESULTS</a:t>
            </a:r>
          </a:p>
        </p:txBody>
      </p:sp>
      <p:sp>
        <p:nvSpPr>
          <p:cNvPr id="82" name="Text Placeholder 76"/>
          <p:cNvSpPr>
            <a:spLocks noGrp="1"/>
          </p:cNvSpPr>
          <p:nvPr>
            <p:ph type="body" sz="quarter" idx="171" hasCustomPrompt="1"/>
          </p:nvPr>
        </p:nvSpPr>
        <p:spPr>
          <a:xfrm>
            <a:off x="5225143" y="1464829"/>
            <a:ext cx="33440914" cy="963989"/>
          </a:xfrm>
          <a:prstGeom prst="rect">
            <a:avLst/>
          </a:prstGeom>
        </p:spPr>
        <p:txBody>
          <a:bodyPr>
            <a:normAutofit/>
          </a:bodyPr>
          <a:lstStyle>
            <a:lvl1pPr marL="0" indent="0" algn="ctr">
              <a:buFontTx/>
              <a:buNone/>
              <a:defRPr sz="4800">
                <a:solidFill>
                  <a:schemeClr val="accent5">
                    <a:lumMod val="50000"/>
                  </a:schemeClr>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83" name="Text Placeholder 76"/>
          <p:cNvSpPr>
            <a:spLocks noGrp="1"/>
          </p:cNvSpPr>
          <p:nvPr>
            <p:ph type="body" sz="quarter" idx="195" hasCustomPrompt="1"/>
          </p:nvPr>
        </p:nvSpPr>
        <p:spPr>
          <a:xfrm>
            <a:off x="5225143" y="2428819"/>
            <a:ext cx="33440914" cy="634555"/>
          </a:xfrm>
          <a:prstGeom prst="rect">
            <a:avLst/>
          </a:prstGeom>
        </p:spPr>
        <p:txBody>
          <a:bodyPr>
            <a:normAutofit/>
          </a:bodyPr>
          <a:lstStyle>
            <a:lvl1pPr marL="0" indent="0" algn="ctr">
              <a:buFontTx/>
              <a:buNone/>
              <a:defRPr sz="3600">
                <a:solidFill>
                  <a:schemeClr val="accent5">
                    <a:lumMod val="50000"/>
                  </a:schemeClr>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84" name="Text Placeholder 76"/>
          <p:cNvSpPr>
            <a:spLocks noGrp="1"/>
          </p:cNvSpPr>
          <p:nvPr>
            <p:ph type="body" sz="quarter" idx="196" hasCustomPrompt="1"/>
          </p:nvPr>
        </p:nvSpPr>
        <p:spPr>
          <a:xfrm>
            <a:off x="5225143" y="180134"/>
            <a:ext cx="33440914" cy="1284696"/>
          </a:xfrm>
          <a:prstGeom prst="rect">
            <a:avLst/>
          </a:prstGeom>
        </p:spPr>
        <p:txBody>
          <a:bodyPr>
            <a:normAutofit/>
          </a:bodyPr>
          <a:lstStyle>
            <a:lvl1pPr marL="0" indent="0" algn="ctr">
              <a:buFontTx/>
              <a:buNone/>
              <a:defRPr sz="6000" b="1">
                <a:solidFill>
                  <a:schemeClr val="accent5">
                    <a:lumMod val="50000"/>
                  </a:schemeClr>
                </a:solidFill>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title</a:t>
            </a:r>
          </a:p>
        </p:txBody>
      </p:sp>
      <p:sp>
        <p:nvSpPr>
          <p:cNvPr id="29" name="TextBox 28"/>
          <p:cNvSpPr txBox="1"/>
          <p:nvPr userDrawn="1"/>
        </p:nvSpPr>
        <p:spPr>
          <a:xfrm>
            <a:off x="16679917" y="7882759"/>
            <a:ext cx="3626069" cy="400110"/>
          </a:xfrm>
          <a:prstGeom prst="rect">
            <a:avLst/>
          </a:prstGeom>
          <a:noFill/>
        </p:spPr>
        <p:txBody>
          <a:bodyPr wrap="square" rtlCol="0">
            <a:spAutoFit/>
          </a:bodyPr>
          <a:lstStyle/>
          <a:p>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hyperlink" Target="https://www.posterpresentations.com/how-to-change-the-research-poster-template-colors.html" TargetMode="Externa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6.png"/></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hyperlink" Target="https://www.posterpresentations.com/how-to-change-the-research-poster-template-colors.html" TargetMode="External"/><Relationship Id="rId2" Type="http://schemas.openxmlformats.org/officeDocument/2006/relationships/theme" Target="../theme/theme3.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6.png"/></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hyperlink" Target="https://www.posterpresentations.com/how-to-change-the-research-poster-template-colors.html" TargetMode="External"/><Relationship Id="rId2" Type="http://schemas.openxmlformats.org/officeDocument/2006/relationships/theme" Target="../theme/theme4.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6.png"/></Relationships>
</file>

<file path=ppt/slideMasters/_rels/slideMaster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hyperlink" Target="https://www.posterpresentations.com/how-to-change-the-research-poster-template-colors.html" TargetMode="External"/><Relationship Id="rId2" Type="http://schemas.openxmlformats.org/officeDocument/2006/relationships/theme" Target="../theme/theme5.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6.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36" name="Table 35">
            <a:extLst>
              <a:ext uri="{FF2B5EF4-FFF2-40B4-BE49-F238E27FC236}">
                <a16:creationId xmlns="" xmlns:a16="http://schemas.microsoft.com/office/drawing/2014/main" id="{876F8FBE-81CD-7542-B2E5-7AD065A6D084}"/>
              </a:ext>
            </a:extLst>
          </p:cNvPr>
          <p:cNvGraphicFramePr>
            <a:graphicFrameLocks noGrp="1"/>
          </p:cNvGraphicFramePr>
          <p:nvPr userDrawn="1">
            <p:extLst>
              <p:ext uri="{D42A27DB-BD31-4B8C-83A1-F6EECF244321}">
                <p14:modId xmlns:p14="http://schemas.microsoft.com/office/powerpoint/2010/main" val="442666677"/>
              </p:ext>
            </p:extLst>
          </p:nvPr>
        </p:nvGraphicFramePr>
        <p:xfrm>
          <a:off x="-6404644" y="23446"/>
          <a:ext cx="6099844" cy="21945600"/>
        </p:xfrm>
        <a:graphic>
          <a:graphicData uri="http://schemas.openxmlformats.org/drawingml/2006/table">
            <a:tbl>
              <a:tblPr firstRow="1" bandRow="1">
                <a:tableStyleId>{5C22544A-7EE6-4342-B048-85BDC9FD1C3A}</a:tableStyleId>
              </a:tblPr>
              <a:tblGrid>
                <a:gridCol w="2615564">
                  <a:extLst>
                    <a:ext uri="{9D8B030D-6E8A-4147-A177-3AD203B41FA5}">
                      <a16:colId xmlns="" xmlns:a16="http://schemas.microsoft.com/office/drawing/2014/main" val="20000"/>
                    </a:ext>
                  </a:extLst>
                </a:gridCol>
                <a:gridCol w="3484280">
                  <a:extLst>
                    <a:ext uri="{9D8B030D-6E8A-4147-A177-3AD203B41FA5}">
                      <a16:colId xmlns="" xmlns:a16="http://schemas.microsoft.com/office/drawing/2014/main" val="20001"/>
                    </a:ext>
                  </a:extLst>
                </a:gridCol>
              </a:tblGrid>
              <a:tr h="849594">
                <a:tc gridSpan="2">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2400" b="0" spc="600" dirty="0">
                          <a:solidFill>
                            <a:srgbClr val="1F3A4E"/>
                          </a:solidFill>
                          <a:latin typeface="Arial Black" panose="020B0A04020102020204" pitchFamily="34" charset="0"/>
                        </a:rPr>
                        <a:t>QUICK START GUIDE</a:t>
                      </a:r>
                      <a:br>
                        <a:rPr lang="en-US" sz="2400" b="0" spc="600" dirty="0">
                          <a:solidFill>
                            <a:srgbClr val="1F3A4E"/>
                          </a:solidFill>
                          <a:latin typeface="Arial Black" panose="020B0A04020102020204" pitchFamily="34" charset="0"/>
                        </a:rPr>
                      </a:br>
                      <a:r>
                        <a:rPr lang="en-US" sz="1800" b="1" spc="0" dirty="0">
                          <a:solidFill>
                            <a:srgbClr val="FF0000"/>
                          </a:solidFill>
                          <a:latin typeface="Trebuchet MS" pitchFamily="34" charset="0"/>
                        </a:rPr>
                        <a:t>(THIS SIDEBAR WILL NOT PRINT)</a:t>
                      </a:r>
                      <a:endParaRPr lang="en-US" sz="2400" b="1" spc="600" dirty="0">
                        <a:solidFill>
                          <a:schemeClr val="bg1"/>
                        </a:solidFill>
                        <a:latin typeface="Trebuchet MS" pitchFamily="34" charset="0"/>
                      </a:endParaRPr>
                    </a:p>
                  </a:txBody>
                  <a:tcPr marL="182880" marT="137160">
                    <a:solidFill>
                      <a:srgbClr val="FFC000"/>
                    </a:solidFill>
                  </a:tcPr>
                </a:tc>
                <a:tc hMerge="1">
                  <a:txBody>
                    <a:bodyPr/>
                    <a:lstStyle/>
                    <a:p>
                      <a:endParaRPr lang="en-US" dirty="0"/>
                    </a:p>
                  </a:txBody>
                  <a:tcPr/>
                </a:tc>
                <a:extLst>
                  <a:ext uri="{0D108BD9-81ED-4DB2-BD59-A6C34878D82A}">
                    <a16:rowId xmlns="" xmlns:a16="http://schemas.microsoft.com/office/drawing/2014/main" val="10000"/>
                  </a:ext>
                </a:extLst>
              </a:tr>
              <a:tr h="2611714">
                <a:tc gridSpan="2">
                  <a:txBody>
                    <a:bodyPr/>
                    <a:lstStyle/>
                    <a:p>
                      <a:pPr defTabSz="3765639"/>
                      <a:r>
                        <a:rPr lang="en-US" sz="1400" i="0" dirty="0">
                          <a:solidFill>
                            <a:srgbClr val="D9D9D9"/>
                          </a:solidFill>
                          <a:latin typeface="Arial"/>
                          <a:cs typeface="Arial"/>
                        </a:rPr>
                        <a:t>This PowerPoint template produces a </a:t>
                      </a:r>
                      <a:r>
                        <a:rPr lang="en-US" sz="1400" b="1" i="0" dirty="0">
                          <a:solidFill>
                            <a:srgbClr val="FFC000"/>
                          </a:solidFill>
                          <a:latin typeface="Arial"/>
                          <a:cs typeface="Arial"/>
                        </a:rPr>
                        <a:t>48x96”</a:t>
                      </a:r>
                      <a:r>
                        <a:rPr lang="en-US" sz="1400" i="0" dirty="0">
                          <a:solidFill>
                            <a:srgbClr val="FFC000"/>
                          </a:solidFill>
                          <a:latin typeface="Arial"/>
                          <a:cs typeface="Arial"/>
                        </a:rPr>
                        <a:t> </a:t>
                      </a:r>
                      <a:r>
                        <a:rPr lang="en-US" sz="1400" i="0" dirty="0">
                          <a:solidFill>
                            <a:srgbClr val="D9D9D9"/>
                          </a:solidFill>
                          <a:latin typeface="Arial"/>
                          <a:cs typeface="Arial"/>
                        </a:rPr>
                        <a:t>presentation poster. You can use it to create your research poster by placing your title, subtitle, text, tables, charts and photos. </a:t>
                      </a:r>
                    </a:p>
                    <a:p>
                      <a:pPr defTabSz="3765639"/>
                      <a:endParaRPr lang="en-US" sz="1400" i="0" dirty="0">
                        <a:solidFill>
                          <a:srgbClr val="D9D9D9"/>
                        </a:solidFill>
                        <a:latin typeface="Arial"/>
                        <a:cs typeface="Arial"/>
                      </a:endParaRPr>
                    </a:p>
                    <a:p>
                      <a:pPr defTabSz="3765639"/>
                      <a:r>
                        <a:rPr lang="en-US" sz="1400" i="0" dirty="0">
                          <a:solidFill>
                            <a:srgbClr val="D9D9D9"/>
                          </a:solidFill>
                          <a:latin typeface="Arial"/>
                          <a:cs typeface="Arial"/>
                        </a:rPr>
                        <a:t>We provide a series of online tutorials that will guide you through the poster design process and answer your poster production questions. For complete template tutorials, go online to </a:t>
                      </a:r>
                      <a:r>
                        <a:rPr lang="en-US" sz="1400" i="0" dirty="0" err="1">
                          <a:solidFill>
                            <a:srgbClr val="FFC000"/>
                          </a:solidFill>
                          <a:latin typeface="Arial"/>
                          <a:cs typeface="Arial"/>
                        </a:rPr>
                        <a:t>PosterPresentations.com</a:t>
                      </a:r>
                      <a:r>
                        <a:rPr lang="en-US" sz="1400" i="0" dirty="0">
                          <a:solidFill>
                            <a:srgbClr val="D9D9D9"/>
                          </a:solidFill>
                          <a:latin typeface="Arial"/>
                          <a:cs typeface="Arial"/>
                        </a:rPr>
                        <a:t> and click on the  </a:t>
                      </a:r>
                      <a:r>
                        <a:rPr lang="en-US" sz="1400" i="0" dirty="0">
                          <a:solidFill>
                            <a:srgbClr val="FFC000"/>
                          </a:solidFill>
                          <a:latin typeface="Arial"/>
                          <a:cs typeface="Arial"/>
                        </a:rPr>
                        <a:t>HELP DESK</a:t>
                      </a:r>
                      <a:r>
                        <a:rPr lang="en-US" sz="1400" i="0" baseline="0" dirty="0">
                          <a:solidFill>
                            <a:srgbClr val="D9D9D9"/>
                          </a:solidFill>
                          <a:latin typeface="Arial"/>
                          <a:cs typeface="Arial"/>
                        </a:rPr>
                        <a:t> </a:t>
                      </a:r>
                      <a:r>
                        <a:rPr lang="en-US" sz="1400" i="0" dirty="0">
                          <a:solidFill>
                            <a:srgbClr val="D9D9D9"/>
                          </a:solidFill>
                          <a:latin typeface="Arial"/>
                          <a:cs typeface="Arial"/>
                        </a:rPr>
                        <a:t>tab.</a:t>
                      </a:r>
                    </a:p>
                    <a:p>
                      <a:pPr defTabSz="3765639"/>
                      <a:endParaRPr lang="en-US" sz="1400" i="0" dirty="0">
                        <a:solidFill>
                          <a:srgbClr val="D9D9D9"/>
                        </a:solidFill>
                        <a:latin typeface="Arial"/>
                        <a:cs typeface="Arial"/>
                      </a:endParaRPr>
                    </a:p>
                    <a:p>
                      <a:pPr defTabSz="3765639"/>
                      <a:r>
                        <a:rPr lang="en-US" sz="1400" i="0" dirty="0">
                          <a:solidFill>
                            <a:srgbClr val="D9D9D9"/>
                          </a:solidFill>
                          <a:latin typeface="Arial"/>
                          <a:cs typeface="Arial"/>
                        </a:rPr>
                        <a:t>To print your poster using our same-day professional printing service, go online to </a:t>
                      </a:r>
                      <a:r>
                        <a:rPr lang="en-US" sz="1400" i="0" dirty="0" err="1">
                          <a:solidFill>
                            <a:srgbClr val="FFC000"/>
                          </a:solidFill>
                          <a:latin typeface="Arial"/>
                          <a:cs typeface="Arial"/>
                        </a:rPr>
                        <a:t>PosterPresentations.com</a:t>
                      </a:r>
                      <a:r>
                        <a:rPr lang="en-US" sz="1400" i="0" dirty="0">
                          <a:solidFill>
                            <a:srgbClr val="D9D9D9"/>
                          </a:solidFill>
                          <a:latin typeface="Arial"/>
                          <a:cs typeface="Arial"/>
                        </a:rPr>
                        <a:t> and click on "</a:t>
                      </a:r>
                      <a:r>
                        <a:rPr lang="en-US" sz="1400" i="0" dirty="0">
                          <a:solidFill>
                            <a:srgbClr val="FFC000"/>
                          </a:solidFill>
                          <a:latin typeface="Arial"/>
                          <a:cs typeface="Arial"/>
                        </a:rPr>
                        <a:t>Order your poster</a:t>
                      </a:r>
                      <a:r>
                        <a:rPr lang="en-US" sz="1400" i="0" dirty="0">
                          <a:solidFill>
                            <a:srgbClr val="D9D9D9"/>
                          </a:solidFill>
                          <a:latin typeface="Arial"/>
                          <a:cs typeface="Arial"/>
                        </a:rPr>
                        <a:t>".</a:t>
                      </a:r>
                      <a:endParaRPr lang="en-US" sz="1400" b="1" dirty="0">
                        <a:solidFill>
                          <a:srgbClr val="D9D9D9"/>
                        </a:solidFill>
                        <a:latin typeface="Arial"/>
                        <a:cs typeface="Arial"/>
                      </a:endParaRPr>
                    </a:p>
                  </a:txBody>
                  <a:tcPr marL="182880" marT="137160">
                    <a:solidFill>
                      <a:srgbClr val="010101"/>
                    </a:solidFill>
                  </a:tcPr>
                </a:tc>
                <a:tc hMerge="1">
                  <a:txBody>
                    <a:bodyPr/>
                    <a:lstStyle/>
                    <a:p>
                      <a:pPr marL="0" indent="0" algn="l" defTabSz="114300"/>
                      <a:endParaRPr lang="en-US" sz="2400" b="0" baseline="0" dirty="0">
                        <a:solidFill>
                          <a:srgbClr val="FFC000"/>
                        </a:solidFill>
                        <a:latin typeface="Arial" panose="020B0604020202020204" pitchFamily="34" charset="0"/>
                        <a:cs typeface="Arial" panose="020B0604020202020204" pitchFamily="34" charset="0"/>
                      </a:endParaRPr>
                    </a:p>
                  </a:txBody>
                  <a:tcPr>
                    <a:solidFill>
                      <a:schemeClr val="tx1">
                        <a:lumMod val="95000"/>
                        <a:lumOff val="5000"/>
                      </a:schemeClr>
                    </a:solidFill>
                  </a:tcPr>
                </a:tc>
                <a:extLst>
                  <a:ext uri="{0D108BD9-81ED-4DB2-BD59-A6C34878D82A}">
                    <a16:rowId xmlns="" xmlns:a16="http://schemas.microsoft.com/office/drawing/2014/main" val="677555919"/>
                  </a:ext>
                </a:extLst>
              </a:tr>
              <a:tr h="3115177">
                <a:tc>
                  <a:txBody>
                    <a:bodyPr/>
                    <a:lstStyle/>
                    <a:p>
                      <a:pPr algn="ctr"/>
                      <a:endParaRPr lang="en-US" sz="1400" dirty="0">
                        <a:solidFill>
                          <a:srgbClr val="1F3A4E"/>
                        </a:solidFill>
                      </a:endParaRPr>
                    </a:p>
                    <a:p>
                      <a:pPr algn="ctr"/>
                      <a:endParaRPr lang="en-US" sz="1400" dirty="0">
                        <a:solidFill>
                          <a:srgbClr val="1F3A4E"/>
                        </a:solidFill>
                      </a:endParaRPr>
                    </a:p>
                    <a:p>
                      <a:pPr algn="ctr"/>
                      <a:r>
                        <a:rPr lang="en-US" sz="1400" dirty="0">
                          <a:solidFill>
                            <a:schemeClr val="bg1"/>
                          </a:solidFill>
                          <a:latin typeface="Arial" panose="020B0604020202020204" pitchFamily="34" charset="0"/>
                          <a:cs typeface="Arial" panose="020B0604020202020204" pitchFamily="34" charset="0"/>
                        </a:rPr>
                        <a:t>This is a template for a</a:t>
                      </a:r>
                    </a:p>
                    <a:p>
                      <a:pPr algn="ctr"/>
                      <a:r>
                        <a:rPr lang="en-US" sz="1400" dirty="0">
                          <a:solidFill>
                            <a:schemeClr val="bg1"/>
                          </a:solidFill>
                          <a:latin typeface="Arial" panose="020B0604020202020204" pitchFamily="34" charset="0"/>
                          <a:cs typeface="Arial" panose="020B0604020202020204" pitchFamily="34" charset="0"/>
                        </a:rPr>
                        <a:t>presentation poster </a:t>
                      </a:r>
                      <a:br>
                        <a:rPr lang="en-US" sz="1400" dirty="0">
                          <a:solidFill>
                            <a:schemeClr val="bg1"/>
                          </a:solidFill>
                          <a:latin typeface="Arial" panose="020B0604020202020204" pitchFamily="34" charset="0"/>
                          <a:cs typeface="Arial" panose="020B0604020202020204" pitchFamily="34" charset="0"/>
                        </a:rPr>
                      </a:br>
                      <a:r>
                        <a:rPr lang="en-US" sz="2400" b="1" dirty="0">
                          <a:solidFill>
                            <a:srgbClr val="FFC000"/>
                          </a:solidFill>
                          <a:latin typeface="Arial" panose="020B0604020202020204" pitchFamily="34" charset="0"/>
                          <a:cs typeface="Arial" panose="020B0604020202020204" pitchFamily="34" charset="0"/>
                        </a:rPr>
                        <a:t>48 inches tall</a:t>
                      </a:r>
                      <a:br>
                        <a:rPr lang="en-US" sz="2400" b="1" dirty="0">
                          <a:solidFill>
                            <a:srgbClr val="FFC000"/>
                          </a:solidFill>
                          <a:latin typeface="Arial" panose="020B0604020202020204" pitchFamily="34" charset="0"/>
                          <a:cs typeface="Arial" panose="020B0604020202020204" pitchFamily="34" charset="0"/>
                        </a:rPr>
                      </a:br>
                      <a:r>
                        <a:rPr lang="en-US" sz="2400" b="1" dirty="0">
                          <a:solidFill>
                            <a:srgbClr val="FFC000"/>
                          </a:solidFill>
                          <a:latin typeface="Arial" panose="020B0604020202020204" pitchFamily="34" charset="0"/>
                          <a:cs typeface="Arial" panose="020B0604020202020204" pitchFamily="34" charset="0"/>
                        </a:rPr>
                        <a:t>by</a:t>
                      </a:r>
                      <a:br>
                        <a:rPr lang="en-US" sz="2400" b="1" dirty="0">
                          <a:solidFill>
                            <a:srgbClr val="FFC000"/>
                          </a:solidFill>
                          <a:latin typeface="Arial" panose="020B0604020202020204" pitchFamily="34" charset="0"/>
                          <a:cs typeface="Arial" panose="020B0604020202020204" pitchFamily="34" charset="0"/>
                        </a:rPr>
                      </a:br>
                      <a:r>
                        <a:rPr lang="en-US" sz="2400" b="1" dirty="0">
                          <a:solidFill>
                            <a:srgbClr val="FFC000"/>
                          </a:solidFill>
                          <a:latin typeface="Arial" panose="020B0604020202020204" pitchFamily="34" charset="0"/>
                          <a:cs typeface="Arial" panose="020B0604020202020204" pitchFamily="34" charset="0"/>
                        </a:rPr>
                        <a:t>96 inches wide</a:t>
                      </a:r>
                      <a:r>
                        <a:rPr lang="en-US" sz="1400" dirty="0">
                          <a:solidFill>
                            <a:schemeClr val="bg1"/>
                          </a:solidFill>
                          <a:latin typeface="Arial" panose="020B0604020202020204" pitchFamily="34" charset="0"/>
                          <a:cs typeface="Arial" panose="020B0604020202020204" pitchFamily="34" charset="0"/>
                        </a:rPr>
                        <a:t/>
                      </a:r>
                      <a:br>
                        <a:rPr lang="en-US" sz="1400" dirty="0">
                          <a:solidFill>
                            <a:schemeClr val="bg1"/>
                          </a:solidFill>
                          <a:latin typeface="Arial" panose="020B0604020202020204" pitchFamily="34" charset="0"/>
                          <a:cs typeface="Arial" panose="020B0604020202020204" pitchFamily="34" charset="0"/>
                        </a:rPr>
                      </a:br>
                      <a:endParaRPr lang="en-US" sz="1400" dirty="0">
                        <a:solidFill>
                          <a:srgbClr val="1F3A4E"/>
                        </a:solidFill>
                      </a:endParaRPr>
                    </a:p>
                  </a:txBody>
                  <a:tcPr>
                    <a:solidFill>
                      <a:srgbClr val="010101"/>
                    </a:solidFill>
                  </a:tcPr>
                </a:tc>
                <a:tc>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1600" b="1" baseline="0" dirty="0">
                          <a:solidFill>
                            <a:srgbClr val="FFC000"/>
                          </a:solidFill>
                          <a:latin typeface="Arial" panose="020B0604020202020204" pitchFamily="34" charset="0"/>
                          <a:cs typeface="Arial" panose="020B0604020202020204" pitchFamily="34" charset="0"/>
                        </a:rPr>
                        <a:t>Important: </a:t>
                      </a:r>
                      <a:br>
                        <a:rPr lang="en-US" sz="1600" b="1" baseline="0" dirty="0">
                          <a:solidFill>
                            <a:srgbClr val="FFC000"/>
                          </a:solidFill>
                          <a:latin typeface="Arial" panose="020B0604020202020204" pitchFamily="34" charset="0"/>
                          <a:cs typeface="Arial" panose="020B0604020202020204" pitchFamily="34" charset="0"/>
                        </a:rPr>
                      </a:br>
                      <a:r>
                        <a:rPr lang="en-US" sz="1600" b="1" baseline="0" dirty="0">
                          <a:solidFill>
                            <a:srgbClr val="FFC000"/>
                          </a:solidFill>
                          <a:latin typeface="Arial" panose="020B0604020202020204" pitchFamily="34" charset="0"/>
                          <a:cs typeface="Arial" panose="020B0604020202020204" pitchFamily="34" charset="0"/>
                        </a:rPr>
                        <a:t>Check the template size</a:t>
                      </a:r>
                      <a:r>
                        <a:rPr lang="en-US" sz="1400" b="0" baseline="0" dirty="0">
                          <a:solidFill>
                            <a:srgbClr val="FFC000"/>
                          </a:solidFill>
                          <a:latin typeface="Arial" panose="020B0604020202020204" pitchFamily="34" charset="0"/>
                          <a:cs typeface="Arial" panose="020B0604020202020204" pitchFamily="34" charset="0"/>
                        </a:rPr>
                        <a:t/>
                      </a:r>
                      <a:br>
                        <a:rPr lang="en-US" sz="1400" b="0" baseline="0" dirty="0">
                          <a:solidFill>
                            <a:srgbClr val="FFC000"/>
                          </a:solidFill>
                          <a:latin typeface="Arial" panose="020B0604020202020204" pitchFamily="34" charset="0"/>
                          <a:cs typeface="Arial" panose="020B0604020202020204" pitchFamily="34" charset="0"/>
                        </a:rPr>
                      </a:br>
                      <a:r>
                        <a:rPr lang="en-US" sz="1400" b="0" baseline="0" dirty="0">
                          <a:solidFill>
                            <a:srgbClr val="D9D9D9"/>
                          </a:solidFill>
                          <a:latin typeface="Arial" panose="020B0604020202020204" pitchFamily="34" charset="0"/>
                          <a:cs typeface="Arial" panose="020B0604020202020204" pitchFamily="34" charset="0"/>
                        </a:rPr>
                        <a:t>Before you start working on your poster and to avoid printing problems check that you have downloaded and that you are using the correct size template for your poster presentation.</a:t>
                      </a:r>
                      <a:br>
                        <a:rPr lang="en-US" sz="1400" b="0" baseline="0" dirty="0">
                          <a:solidFill>
                            <a:srgbClr val="D9D9D9"/>
                          </a:solidFill>
                          <a:latin typeface="Arial" panose="020B0604020202020204" pitchFamily="34" charset="0"/>
                          <a:cs typeface="Arial" panose="020B0604020202020204" pitchFamily="34" charset="0"/>
                        </a:rPr>
                      </a:br>
                      <a:r>
                        <a:rPr lang="en-US" sz="1400" b="0" baseline="0" dirty="0">
                          <a:solidFill>
                            <a:srgbClr val="D9D9D9"/>
                          </a:solidFill>
                          <a:latin typeface="Arial" panose="020B0604020202020204" pitchFamily="34" charset="0"/>
                          <a:cs typeface="Arial" panose="020B0604020202020204" pitchFamily="34" charset="0"/>
                        </a:rPr>
                        <a:t>This template can also be printed at the following sizes without distortion and without any additional formatting:</a:t>
                      </a:r>
                      <a:br>
                        <a:rPr lang="en-US" sz="1400" b="0" baseline="0" dirty="0">
                          <a:solidFill>
                            <a:srgbClr val="D9D9D9"/>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24 tall x 48 wide</a:t>
                      </a:r>
                      <a:br>
                        <a:rPr lang="en-US" sz="1400" b="0" baseline="0" dirty="0">
                          <a:solidFill>
                            <a:srgbClr val="FFC000"/>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42 tall x 84 wide</a:t>
                      </a:r>
                      <a:br>
                        <a:rPr lang="en-US" sz="1400" b="0" baseline="0" dirty="0">
                          <a:solidFill>
                            <a:srgbClr val="FFC000"/>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36 tall x 72 wide</a:t>
                      </a:r>
                    </a:p>
                  </a:txBody>
                  <a:tcPr marL="182880" marT="137160">
                    <a:solidFill>
                      <a:srgbClr val="010101"/>
                    </a:solidFill>
                  </a:tcPr>
                </a:tc>
                <a:extLst>
                  <a:ext uri="{0D108BD9-81ED-4DB2-BD59-A6C34878D82A}">
                    <a16:rowId xmlns="" xmlns:a16="http://schemas.microsoft.com/office/drawing/2014/main" val="10008"/>
                  </a:ext>
                </a:extLst>
              </a:tr>
              <a:tr h="3052245">
                <a:tc>
                  <a:txBody>
                    <a:bodyPr/>
                    <a:lstStyle/>
                    <a:p>
                      <a:endParaRPr lang="en-US" sz="1400" dirty="0">
                        <a:solidFill>
                          <a:srgbClr val="1F3A4E"/>
                        </a:solidFill>
                      </a:endParaRPr>
                    </a:p>
                  </a:txBody>
                  <a:tcPr>
                    <a:blipFill rotWithShape="1">
                      <a:blip r:embed="rId3"/>
                      <a:stretch>
                        <a:fillRect/>
                      </a:stretch>
                    </a:blipFill>
                  </a:tcPr>
                </a:tc>
                <a:tc>
                  <a:txBody>
                    <a:bodyPr/>
                    <a:lstStyle/>
                    <a:p>
                      <a:pPr algn="l"/>
                      <a:r>
                        <a:rPr lang="en-US" sz="1600" b="1" baseline="0" dirty="0">
                          <a:solidFill>
                            <a:srgbClr val="FFC000"/>
                          </a:solidFill>
                          <a:latin typeface="Arial" panose="020B0604020202020204" pitchFamily="34" charset="0"/>
                          <a:cs typeface="Arial" panose="020B0604020202020204" pitchFamily="34" charset="0"/>
                        </a:rPr>
                        <a:t>How to </a:t>
                      </a:r>
                      <a:r>
                        <a:rPr lang="en-US" sz="2800" b="1" baseline="0" dirty="0">
                          <a:solidFill>
                            <a:srgbClr val="FFC000"/>
                          </a:solidFill>
                          <a:latin typeface="Arial" panose="020B0604020202020204" pitchFamily="34" charset="0"/>
                          <a:cs typeface="Arial" panose="020B0604020202020204" pitchFamily="34" charset="0"/>
                        </a:rPr>
                        <a:t>Zoom in </a:t>
                      </a:r>
                      <a:r>
                        <a:rPr lang="en-US" sz="1600" b="1" baseline="0" dirty="0">
                          <a:solidFill>
                            <a:srgbClr val="FFC000"/>
                          </a:solidFill>
                          <a:latin typeface="Arial" panose="020B0604020202020204" pitchFamily="34" charset="0"/>
                          <a:cs typeface="Arial" panose="020B0604020202020204" pitchFamily="34" charset="0"/>
                        </a:rPr>
                        <a:t>and </a:t>
                      </a:r>
                      <a:r>
                        <a:rPr lang="en-US" sz="1200" b="1" baseline="0" dirty="0">
                          <a:solidFill>
                            <a:srgbClr val="FFC000"/>
                          </a:solidFill>
                          <a:latin typeface="Arial" panose="020B0604020202020204" pitchFamily="34" charset="0"/>
                          <a:cs typeface="Arial" panose="020B0604020202020204" pitchFamily="34" charset="0"/>
                        </a:rPr>
                        <a:t>out</a:t>
                      </a:r>
                      <a:endParaRPr lang="en-US" sz="1600" b="1" baseline="0" dirty="0">
                        <a:solidFill>
                          <a:srgbClr val="FFC000"/>
                        </a:solidFill>
                        <a:latin typeface="Arial" panose="020B0604020202020204" pitchFamily="34" charset="0"/>
                        <a:cs typeface="Arial" panose="020B0604020202020204" pitchFamily="34" charset="0"/>
                      </a:endParaRPr>
                    </a:p>
                    <a:p>
                      <a:pPr algn="l"/>
                      <a:r>
                        <a:rPr lang="en-US" sz="1400" b="0" baseline="0" dirty="0">
                          <a:solidFill>
                            <a:srgbClr val="D9D9D9"/>
                          </a:solidFill>
                          <a:latin typeface="Arial" panose="020B0604020202020204" pitchFamily="34" charset="0"/>
                          <a:cs typeface="Arial" panose="020B0604020202020204" pitchFamily="34" charset="0"/>
                        </a:rPr>
                        <a:t>Use the PowerPoint zoom tool to adjust the screen magnification to view comfortably. PowerPoint provides 2 ways to zoom: </a:t>
                      </a:r>
                      <a:br>
                        <a:rPr lang="en-US" sz="1400" b="0" baseline="0" dirty="0">
                          <a:solidFill>
                            <a:srgbClr val="D9D9D9"/>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1. </a:t>
                      </a:r>
                      <a:r>
                        <a:rPr lang="en-US" sz="1400" b="0" baseline="0" dirty="0">
                          <a:solidFill>
                            <a:srgbClr val="D9D9D9"/>
                          </a:solidFill>
                          <a:latin typeface="Arial" panose="020B0604020202020204" pitchFamily="34" charset="0"/>
                          <a:cs typeface="Arial" panose="020B0604020202020204" pitchFamily="34" charset="0"/>
                        </a:rPr>
                        <a:t>On the top menu bar click on the VIEW tab and then click on ZOOM. Choose the zoom percentage that works best for you. </a:t>
                      </a:r>
                      <a:br>
                        <a:rPr lang="en-US" sz="1400" b="0" baseline="0" dirty="0">
                          <a:solidFill>
                            <a:srgbClr val="D9D9D9"/>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2. </a:t>
                      </a:r>
                      <a:r>
                        <a:rPr lang="en-US" sz="1400" b="0" baseline="0" dirty="0">
                          <a:solidFill>
                            <a:srgbClr val="D9D9D9"/>
                          </a:solidFill>
                          <a:latin typeface="Arial" panose="020B0604020202020204" pitchFamily="34" charset="0"/>
                          <a:cs typeface="Arial" panose="020B0604020202020204" pitchFamily="34" charset="0"/>
                        </a:rPr>
                        <a:t>For better zoom flexibility, use the zoom slider at the bottom right of the window.</a:t>
                      </a:r>
                    </a:p>
                  </a:txBody>
                  <a:tcPr marL="182880" marT="137160">
                    <a:solidFill>
                      <a:srgbClr val="010101"/>
                    </a:solidFill>
                  </a:tcPr>
                </a:tc>
                <a:extLst>
                  <a:ext uri="{0D108BD9-81ED-4DB2-BD59-A6C34878D82A}">
                    <a16:rowId xmlns="" xmlns:a16="http://schemas.microsoft.com/office/drawing/2014/main" val="10001"/>
                  </a:ext>
                </a:extLst>
              </a:tr>
              <a:tr h="1447457">
                <a:tc gridSpan="2">
                  <a:txBody>
                    <a:bodyPr/>
                    <a:lstStyle/>
                    <a:p>
                      <a:pPr marL="0" marR="0" lvl="0" indent="0" algn="l" defTabSz="4388900" rtl="0" eaLnBrk="1" fontAlgn="auto" latinLnBrk="0" hangingPunct="1">
                        <a:lnSpc>
                          <a:spcPct val="100000"/>
                        </a:lnSpc>
                        <a:spcBef>
                          <a:spcPts val="0"/>
                        </a:spcBef>
                        <a:spcAft>
                          <a:spcPts val="0"/>
                        </a:spcAft>
                        <a:buClrTx/>
                        <a:buSzTx/>
                        <a:buFontTx/>
                        <a:buNone/>
                        <a:tabLst/>
                        <a:defRPr/>
                      </a:pPr>
                      <a:r>
                        <a:rPr lang="en-US" sz="1600" b="1" baseline="0" dirty="0">
                          <a:solidFill>
                            <a:srgbClr val="FFC000"/>
                          </a:solidFill>
                          <a:latin typeface="Arial" panose="020B0604020202020204" pitchFamily="34" charset="0"/>
                          <a:cs typeface="Arial" panose="020B0604020202020204" pitchFamily="34" charset="0"/>
                        </a:rPr>
                        <a:t>Ruler and Guides</a:t>
                      </a:r>
                      <a:r>
                        <a:rPr lang="en-US" sz="1400" b="0" baseline="0" dirty="0">
                          <a:solidFill>
                            <a:srgbClr val="FFC000"/>
                          </a:solidFill>
                          <a:latin typeface="Arial" panose="020B0604020202020204" pitchFamily="34" charset="0"/>
                          <a:cs typeface="Arial" panose="020B0604020202020204" pitchFamily="34" charset="0"/>
                        </a:rPr>
                        <a:t/>
                      </a:r>
                      <a:br>
                        <a:rPr lang="en-US" sz="1400" b="0" baseline="0" dirty="0">
                          <a:solidFill>
                            <a:srgbClr val="FFC000"/>
                          </a:solidFill>
                          <a:latin typeface="Arial" panose="020B0604020202020204" pitchFamily="34" charset="0"/>
                          <a:cs typeface="Arial" panose="020B0604020202020204" pitchFamily="34" charset="0"/>
                        </a:rPr>
                      </a:br>
                      <a:r>
                        <a:rPr lang="en-US" sz="1400" b="0" baseline="0" dirty="0">
                          <a:solidFill>
                            <a:srgbClr val="D9D9D9"/>
                          </a:solidFill>
                          <a:latin typeface="Arial" panose="020B0604020202020204" pitchFamily="34" charset="0"/>
                          <a:cs typeface="Arial" panose="020B0604020202020204" pitchFamily="34" charset="0"/>
                        </a:rPr>
                        <a:t>The dotted lines on his poster template are guides.  The horizontal and vertical guides will help you align your poster elements accurately. Text boxes and other elements will ”snap” to the guides and stay within the boundaries of the columns. To hide the guides go to VIEW and uncheck the Guides box.</a:t>
                      </a:r>
                    </a:p>
                  </a:txBody>
                  <a:tcPr>
                    <a:solidFill>
                      <a:srgbClr val="010101"/>
                    </a:solidFill>
                  </a:tcPr>
                </a:tc>
                <a:tc hMerge="1">
                  <a:txBody>
                    <a:bodyPr/>
                    <a:lstStyle/>
                    <a:p>
                      <a:endParaRPr lang="en-US" sz="2400" b="0" baseline="0" dirty="0">
                        <a:solidFill>
                          <a:schemeClr val="bg1"/>
                        </a:solidFill>
                        <a:latin typeface="Arial" panose="020B0604020202020204" pitchFamily="34" charset="0"/>
                        <a:cs typeface="Arial" panose="020B0604020202020204" pitchFamily="34" charset="0"/>
                      </a:endParaRPr>
                    </a:p>
                  </a:txBody>
                  <a:tcPr marL="182880" marT="137160">
                    <a:solidFill>
                      <a:schemeClr val="tx1">
                        <a:lumMod val="95000"/>
                        <a:lumOff val="5000"/>
                      </a:schemeClr>
                    </a:solidFill>
                  </a:tcPr>
                </a:tc>
                <a:extLst>
                  <a:ext uri="{0D108BD9-81ED-4DB2-BD59-A6C34878D82A}">
                    <a16:rowId xmlns="" xmlns:a16="http://schemas.microsoft.com/office/drawing/2014/main" val="10002"/>
                  </a:ext>
                </a:extLst>
              </a:tr>
              <a:tr h="2863446">
                <a:tc>
                  <a:txBody>
                    <a:bodyPr/>
                    <a:lstStyle/>
                    <a:p>
                      <a:endParaRPr lang="en-US" sz="1400" dirty="0">
                        <a:solidFill>
                          <a:srgbClr val="1F3A4E"/>
                        </a:solidFill>
                      </a:endParaRPr>
                    </a:p>
                  </a:txBody>
                  <a:tcPr>
                    <a:blipFill rotWithShape="1">
                      <a:blip r:embed="rId4"/>
                      <a:stretch>
                        <a:fillRect/>
                      </a:stretch>
                    </a:blipFill>
                  </a:tcPr>
                </a:tc>
                <a:tc>
                  <a:txBody>
                    <a:bodyPr/>
                    <a:lstStyle/>
                    <a:p>
                      <a:pPr marL="0" lvl="1" indent="0" algn="l" defTabSz="114300"/>
                      <a:r>
                        <a:rPr lang="en-US" sz="1600" b="1" baseline="0" dirty="0">
                          <a:solidFill>
                            <a:srgbClr val="FFC000"/>
                          </a:solidFill>
                          <a:latin typeface="Arial" panose="020B0604020202020204" pitchFamily="34" charset="0"/>
                          <a:cs typeface="Arial" panose="020B0604020202020204" pitchFamily="34" charset="0"/>
                        </a:rPr>
                        <a:t>Headers and text containers</a:t>
                      </a:r>
                      <a:r>
                        <a:rPr lang="en-US" sz="1400" b="0" baseline="0" dirty="0">
                          <a:solidFill>
                            <a:schemeClr val="bg1"/>
                          </a:solidFill>
                          <a:latin typeface="Arial" panose="020B0604020202020204" pitchFamily="34" charset="0"/>
                          <a:cs typeface="Arial" panose="020B0604020202020204" pitchFamily="34" charset="0"/>
                        </a:rPr>
                        <a:t/>
                      </a:r>
                      <a:br>
                        <a:rPr lang="en-US" sz="1400" b="0" baseline="0" dirty="0">
                          <a:solidFill>
                            <a:schemeClr val="bg1"/>
                          </a:solidFill>
                          <a:latin typeface="Arial" panose="020B0604020202020204" pitchFamily="34" charset="0"/>
                          <a:cs typeface="Arial" panose="020B0604020202020204" pitchFamily="34" charset="0"/>
                        </a:rPr>
                      </a:br>
                      <a:r>
                        <a:rPr lang="en-US" sz="1400" b="0" baseline="0" dirty="0">
                          <a:solidFill>
                            <a:srgbClr val="D9D9D9"/>
                          </a:solidFill>
                          <a:latin typeface="Arial" panose="020B0604020202020204" pitchFamily="34" charset="0"/>
                          <a:cs typeface="Arial" panose="020B0604020202020204" pitchFamily="34" charset="0"/>
                        </a:rPr>
                        <a:t>Included in this template are commonly used section headers such as Abstract, Objectives, Methods, Results, etc. </a:t>
                      </a:r>
                      <a:r>
                        <a:rPr lang="en-US" sz="1400" b="0" baseline="0" dirty="0">
                          <a:solidFill>
                            <a:schemeClr val="bg1"/>
                          </a:solidFill>
                          <a:latin typeface="Arial" panose="020B0604020202020204" pitchFamily="34" charset="0"/>
                          <a:cs typeface="Arial" panose="020B0604020202020204" pitchFamily="34" charset="0"/>
                        </a:rPr>
                        <a:t/>
                      </a:r>
                      <a:br>
                        <a:rPr lang="en-US" sz="1400" b="0" baseline="0" dirty="0">
                          <a:solidFill>
                            <a:schemeClr val="bg1"/>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a:t>
                      </a:r>
                      <a:r>
                        <a:rPr lang="en-US" sz="1400" b="0" baseline="0" dirty="0">
                          <a:solidFill>
                            <a:schemeClr val="bg1"/>
                          </a:solidFill>
                          <a:latin typeface="Arial" panose="020B0604020202020204" pitchFamily="34" charset="0"/>
                          <a:cs typeface="Arial" panose="020B0604020202020204" pitchFamily="34" charset="0"/>
                        </a:rPr>
                        <a:t> </a:t>
                      </a:r>
                      <a:r>
                        <a:rPr lang="en-US" sz="1400" b="0" baseline="0" dirty="0">
                          <a:solidFill>
                            <a:srgbClr val="D9D9D9"/>
                          </a:solidFill>
                          <a:latin typeface="Arial" panose="020B0604020202020204" pitchFamily="34" charset="0"/>
                          <a:cs typeface="Arial" panose="020B0604020202020204" pitchFamily="34" charset="0"/>
                        </a:rPr>
                        <a:t>Click inside a section header to add its text. </a:t>
                      </a:r>
                      <a:r>
                        <a:rPr lang="en-US" sz="1400" b="0" baseline="0" dirty="0">
                          <a:solidFill>
                            <a:schemeClr val="bg1"/>
                          </a:solidFill>
                          <a:latin typeface="Arial" panose="020B0604020202020204" pitchFamily="34" charset="0"/>
                          <a:cs typeface="Arial" panose="020B0604020202020204" pitchFamily="34" charset="0"/>
                        </a:rPr>
                        <a:t/>
                      </a:r>
                      <a:br>
                        <a:rPr lang="en-US" sz="1400" b="0" baseline="0" dirty="0">
                          <a:solidFill>
                            <a:schemeClr val="bg1"/>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a:t>
                      </a:r>
                      <a:r>
                        <a:rPr lang="en-US" sz="1400" b="0" baseline="0" dirty="0">
                          <a:solidFill>
                            <a:schemeClr val="bg1"/>
                          </a:solidFill>
                          <a:latin typeface="Arial" panose="020B0604020202020204" pitchFamily="34" charset="0"/>
                          <a:cs typeface="Arial" panose="020B0604020202020204" pitchFamily="34" charset="0"/>
                        </a:rPr>
                        <a:t> </a:t>
                      </a:r>
                      <a:r>
                        <a:rPr lang="en-US" sz="1400" b="0" baseline="0" dirty="0">
                          <a:solidFill>
                            <a:srgbClr val="D9D9D9"/>
                          </a:solidFill>
                          <a:latin typeface="Arial" panose="020B0604020202020204" pitchFamily="34" charset="0"/>
                          <a:cs typeface="Arial" panose="020B0604020202020204" pitchFamily="34" charset="0"/>
                        </a:rPr>
                        <a:t>To add another header, click on edge of the section box so that it is outlined. Copy and paste it. </a:t>
                      </a:r>
                      <a:r>
                        <a:rPr lang="en-US" sz="1400" b="0" baseline="0" dirty="0">
                          <a:solidFill>
                            <a:schemeClr val="bg1"/>
                          </a:solidFill>
                          <a:latin typeface="Arial" panose="020B0604020202020204" pitchFamily="34" charset="0"/>
                          <a:cs typeface="Arial" panose="020B0604020202020204" pitchFamily="34" charset="0"/>
                        </a:rPr>
                        <a:t/>
                      </a:r>
                      <a:br>
                        <a:rPr lang="en-US" sz="1400" b="0" baseline="0" dirty="0">
                          <a:solidFill>
                            <a:schemeClr val="bg1"/>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a:t>
                      </a:r>
                      <a:r>
                        <a:rPr lang="en-US" sz="1400" b="0" baseline="0" dirty="0">
                          <a:solidFill>
                            <a:schemeClr val="bg1"/>
                          </a:solidFill>
                          <a:latin typeface="Arial" panose="020B0604020202020204" pitchFamily="34" charset="0"/>
                          <a:cs typeface="Arial" panose="020B0604020202020204" pitchFamily="34" charset="0"/>
                        </a:rPr>
                        <a:t> </a:t>
                      </a:r>
                      <a:r>
                        <a:rPr lang="en-US" sz="1400" b="0" baseline="0" dirty="0">
                          <a:solidFill>
                            <a:srgbClr val="D9D9D9"/>
                          </a:solidFill>
                          <a:latin typeface="Arial" panose="020B0604020202020204" pitchFamily="34" charset="0"/>
                          <a:cs typeface="Arial" panose="020B0604020202020204" pitchFamily="34" charset="0"/>
                        </a:rPr>
                        <a:t>To increase its size, click on the white circles and expand to the the desired size.</a:t>
                      </a:r>
                    </a:p>
                  </a:txBody>
                  <a:tcPr marL="182880" marT="137160">
                    <a:solidFill>
                      <a:srgbClr val="010101"/>
                    </a:solidFill>
                  </a:tcPr>
                </a:tc>
                <a:extLst>
                  <a:ext uri="{0D108BD9-81ED-4DB2-BD59-A6C34878D82A}">
                    <a16:rowId xmlns="" xmlns:a16="http://schemas.microsoft.com/office/drawing/2014/main" val="10003"/>
                  </a:ext>
                </a:extLst>
              </a:tr>
              <a:tr h="2328517">
                <a:tc gridSpan="2">
                  <a:txBody>
                    <a:bodyPr/>
                    <a:lstStyle/>
                    <a:p>
                      <a:r>
                        <a:rPr lang="en-US" sz="1600" b="1" dirty="0">
                          <a:solidFill>
                            <a:srgbClr val="FFC000"/>
                          </a:solidFill>
                          <a:latin typeface="Arial" panose="020B0604020202020204" pitchFamily="34" charset="0"/>
                          <a:cs typeface="Arial" panose="020B0604020202020204" pitchFamily="34" charset="0"/>
                        </a:rPr>
                        <a:t>Adding content to the poster</a:t>
                      </a:r>
                    </a:p>
                    <a:p>
                      <a:r>
                        <a:rPr lang="en-US" sz="1400" baseline="0" dirty="0">
                          <a:solidFill>
                            <a:srgbClr val="D9D9D9"/>
                          </a:solidFill>
                          <a:latin typeface="Arial" panose="020B0604020202020204" pitchFamily="34" charset="0"/>
                          <a:cs typeface="Arial" panose="020B0604020202020204" pitchFamily="34" charset="0"/>
                        </a:rPr>
                        <a:t>Start by adding your text to each section without spending too much time with formatting. Use the default font size even if your text extends beyond the bottom of the poster. Continue until you have added all your content including text, graphics, photos, etc. Once you finish adding your content you can go back and format your text as needed.</a:t>
                      </a:r>
                    </a:p>
                    <a:p>
                      <a:pPr marL="342900" indent="-342900">
                        <a:buFontTx/>
                        <a:buChar char="-"/>
                      </a:pPr>
                      <a:r>
                        <a:rPr lang="en-US" sz="1400" baseline="0" dirty="0">
                          <a:solidFill>
                            <a:srgbClr val="D9D9D9"/>
                          </a:solidFill>
                          <a:latin typeface="Arial" panose="020B0604020202020204" pitchFamily="34" charset="0"/>
                          <a:cs typeface="Arial" panose="020B0604020202020204" pitchFamily="34" charset="0"/>
                        </a:rPr>
                        <a:t>If you run out of room, try to reduce the size of your fonts and/or the size of your graphics. If there is a lot of empty space try to increase your font sizes and the size of your graphics. The font used for references can be smaller.</a:t>
                      </a:r>
                      <a:endParaRPr lang="en-US" sz="1400" dirty="0">
                        <a:solidFill>
                          <a:srgbClr val="D9D9D9"/>
                        </a:solidFill>
                        <a:latin typeface="Arial" panose="020B0604020202020204" pitchFamily="34" charset="0"/>
                        <a:cs typeface="Arial" panose="020B0604020202020204" pitchFamily="34" charset="0"/>
                      </a:endParaRPr>
                    </a:p>
                  </a:txBody>
                  <a:tcPr>
                    <a:solidFill>
                      <a:srgbClr val="010101"/>
                    </a:solidFill>
                  </a:tcPr>
                </a:tc>
                <a:tc hMerge="1">
                  <a:txBody>
                    <a:bodyPr/>
                    <a:lstStyle/>
                    <a:p>
                      <a:endParaRPr lang="en-US" sz="2400" dirty="0">
                        <a:solidFill>
                          <a:schemeClr val="bg1"/>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 xmlns:a16="http://schemas.microsoft.com/office/drawing/2014/main" val="10004"/>
                  </a:ext>
                </a:extLst>
              </a:tr>
              <a:tr h="1541856">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1600" b="1" noProof="0" dirty="0">
                          <a:solidFill>
                            <a:srgbClr val="FFC000"/>
                          </a:solidFill>
                          <a:latin typeface="Arial" panose="020B0604020202020204" pitchFamily="34" charset="0"/>
                          <a:cs typeface="Arial" panose="020B0604020202020204" pitchFamily="34" charset="0"/>
                        </a:rPr>
                        <a:t>Photos</a:t>
                      </a:r>
                    </a:p>
                    <a:p>
                      <a:pPr marL="0" marR="0" lvl="0" indent="0" algn="l" defTabSz="9779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D9D9D9"/>
                          </a:solidFill>
                          <a:effectLst/>
                          <a:uLnTx/>
                          <a:uFillTx/>
                          <a:latin typeface="Arial"/>
                          <a:ea typeface="+mn-ea"/>
                          <a:cs typeface="Arial"/>
                        </a:rPr>
                        <a:t>You can add photos by dragging and dropping from your desktop, copy and paste, or by going to INSERT &gt; PICTURES. Resize images proportionally by holding down the SHIFT key and dragging one of the white corner handles (dots). For a professional-looking poster, do not distort your images by stretching them disproportionally.</a:t>
                      </a:r>
                    </a:p>
                  </a:txBody>
                  <a:tcPr marL="182880" marT="137160">
                    <a:solidFill>
                      <a:srgbClr val="010101"/>
                    </a:solidFill>
                  </a:tcPr>
                </a:tc>
                <a:tc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200" noProof="0" dirty="0">
                        <a:latin typeface="Arial" panose="020B0604020202020204" pitchFamily="34" charset="0"/>
                        <a:cs typeface="Arial" panose="020B0604020202020204" pitchFamily="34" charset="0"/>
                      </a:endParaRPr>
                    </a:p>
                  </a:txBody>
                  <a:tcPr/>
                </a:tc>
                <a:extLst>
                  <a:ext uri="{0D108BD9-81ED-4DB2-BD59-A6C34878D82A}">
                    <a16:rowId xmlns="" xmlns:a16="http://schemas.microsoft.com/office/drawing/2014/main" val="10005"/>
                  </a:ext>
                </a:extLst>
              </a:tr>
              <a:tr h="1356088">
                <a:tc gridSpan="2">
                  <a:txBody>
                    <a:bodyPr/>
                    <a:lstStyle/>
                    <a:p>
                      <a:endParaRPr lang="en-US" sz="1400" dirty="0">
                        <a:solidFill>
                          <a:schemeClr val="bg1"/>
                        </a:solidFill>
                        <a:latin typeface="Arial" panose="020B0604020202020204" pitchFamily="34" charset="0"/>
                        <a:cs typeface="Arial" panose="020B0604020202020204" pitchFamily="34" charset="0"/>
                      </a:endParaRPr>
                    </a:p>
                  </a:txBody>
                  <a:tcPr marL="182880" marT="137160">
                    <a:blipFill rotWithShape="1">
                      <a:blip r:embed="rId5"/>
                      <a:stretch>
                        <a:fillRect/>
                      </a:stretch>
                    </a:blipFill>
                  </a:tcPr>
                </a:tc>
                <a:tc hMerge="1">
                  <a:txBody>
                    <a:bodyPr/>
                    <a:lstStyle/>
                    <a:p>
                      <a:endParaRPr lang="en-US" sz="2400" dirty="0">
                        <a:solidFill>
                          <a:srgbClr val="1F3A4E"/>
                        </a:solidFill>
                      </a:endParaRPr>
                    </a:p>
                  </a:txBody>
                  <a:tcPr/>
                </a:tc>
                <a:extLst>
                  <a:ext uri="{0D108BD9-81ED-4DB2-BD59-A6C34878D82A}">
                    <a16:rowId xmlns="" xmlns:a16="http://schemas.microsoft.com/office/drawing/2014/main" val="10006"/>
                  </a:ext>
                </a:extLst>
              </a:tr>
              <a:tr h="894684">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1600" b="1" noProof="0" dirty="0">
                          <a:solidFill>
                            <a:srgbClr val="FFC000"/>
                          </a:solidFill>
                          <a:latin typeface="Arial"/>
                          <a:cs typeface="Arial"/>
                        </a:rPr>
                        <a:t>Quality check your graphics</a:t>
                      </a:r>
                    </a:p>
                    <a:p>
                      <a:pPr marL="0" marR="0" lvl="0" indent="0" algn="l" defTabSz="1518341" rtl="0" eaLnBrk="1" fontAlgn="auto" latinLnBrk="0" hangingPunct="1">
                        <a:lnSpc>
                          <a:spcPct val="100000"/>
                        </a:lnSpc>
                        <a:spcBef>
                          <a:spcPts val="0"/>
                        </a:spcBef>
                        <a:spcAft>
                          <a:spcPts val="0"/>
                        </a:spcAft>
                        <a:buClrTx/>
                        <a:buSzTx/>
                        <a:buFontTx/>
                        <a:buNone/>
                        <a:tabLst/>
                        <a:defRPr/>
                      </a:pPr>
                      <a:r>
                        <a:rPr lang="en-US" sz="1400" noProof="0" dirty="0">
                          <a:solidFill>
                            <a:srgbClr val="D9D9D9"/>
                          </a:solidFill>
                          <a:latin typeface="Arial"/>
                          <a:cs typeface="Arial"/>
                        </a:rPr>
                        <a:t>Zoom in and look at your images at 100%-200% magnification. If they look clear, they will print well. </a:t>
                      </a:r>
                    </a:p>
                  </a:txBody>
                  <a:tcPr marL="182880" marT="137160">
                    <a:solidFill>
                      <a:srgbClr val="010101"/>
                    </a:solidFill>
                  </a:tcPr>
                </a:tc>
                <a:tc hMerge="1">
                  <a:txBody>
                    <a:bodyPr/>
                    <a:lstStyle/>
                    <a:p>
                      <a:endParaRPr lang="en-US" sz="2400" dirty="0">
                        <a:solidFill>
                          <a:srgbClr val="1F3A4E"/>
                        </a:solidFill>
                      </a:endParaRPr>
                    </a:p>
                  </a:txBody>
                  <a:tcPr>
                    <a:solidFill>
                      <a:schemeClr val="tx1">
                        <a:lumMod val="95000"/>
                        <a:lumOff val="5000"/>
                      </a:schemeClr>
                    </a:solidFill>
                  </a:tcPr>
                </a:tc>
                <a:extLst>
                  <a:ext uri="{0D108BD9-81ED-4DB2-BD59-A6C34878D82A}">
                    <a16:rowId xmlns="" xmlns:a16="http://schemas.microsoft.com/office/drawing/2014/main" val="10007"/>
                  </a:ext>
                </a:extLst>
              </a:tr>
              <a:tr h="1884822">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1400" noProof="0" dirty="0">
                        <a:solidFill>
                          <a:schemeClr val="bg1"/>
                        </a:solidFill>
                        <a:latin typeface="Arial"/>
                        <a:cs typeface="Arial"/>
                      </a:endParaRPr>
                    </a:p>
                  </a:txBody>
                  <a:tcPr marL="182880" marT="137160">
                    <a:blipFill rotWithShape="1">
                      <a:blip r:embed="rId6"/>
                      <a:stretch>
                        <a:fillRect/>
                      </a:stretch>
                    </a:blipFill>
                  </a:tcPr>
                </a:tc>
                <a:tc hMerge="1">
                  <a:txBody>
                    <a:bodyPr/>
                    <a:lstStyle/>
                    <a:p>
                      <a:endParaRPr lang="en-US"/>
                    </a:p>
                  </a:txBody>
                  <a:tcPr/>
                </a:tc>
                <a:extLst>
                  <a:ext uri="{0D108BD9-81ED-4DB2-BD59-A6C34878D82A}">
                    <a16:rowId xmlns="" xmlns:a16="http://schemas.microsoft.com/office/drawing/2014/main" val="10010"/>
                  </a:ext>
                </a:extLst>
              </a:tr>
            </a:tbl>
          </a:graphicData>
        </a:graphic>
      </p:graphicFrame>
      <p:grpSp>
        <p:nvGrpSpPr>
          <p:cNvPr id="14" name="Group 13">
            <a:extLst>
              <a:ext uri="{FF2B5EF4-FFF2-40B4-BE49-F238E27FC236}">
                <a16:creationId xmlns="" xmlns:a16="http://schemas.microsoft.com/office/drawing/2014/main" id="{5790E487-AB62-3E45-8728-EDD3FA6EE8C0}"/>
              </a:ext>
            </a:extLst>
          </p:cNvPr>
          <p:cNvGrpSpPr/>
          <p:nvPr userDrawn="1"/>
        </p:nvGrpSpPr>
        <p:grpSpPr>
          <a:xfrm>
            <a:off x="-109728" y="0"/>
            <a:ext cx="44000928" cy="22182666"/>
            <a:chOff x="-240468" y="-135465"/>
            <a:chExt cx="44332961" cy="22182666"/>
          </a:xfrm>
        </p:grpSpPr>
        <p:sp>
          <p:nvSpPr>
            <p:cNvPr id="15" name="Freeform 14">
              <a:extLst>
                <a:ext uri="{FF2B5EF4-FFF2-40B4-BE49-F238E27FC236}">
                  <a16:creationId xmlns="" xmlns:a16="http://schemas.microsoft.com/office/drawing/2014/main" id="{B9EB4C28-D7C1-C140-8D4F-1E7B9AC72CFF}"/>
                </a:ext>
              </a:extLst>
            </p:cNvPr>
            <p:cNvSpPr/>
            <p:nvPr userDrawn="1"/>
          </p:nvSpPr>
          <p:spPr>
            <a:xfrm>
              <a:off x="-168439" y="-123304"/>
              <a:ext cx="44260932" cy="22170504"/>
            </a:xfrm>
            <a:custGeom>
              <a:avLst/>
              <a:gdLst>
                <a:gd name="connsiteX0" fmla="*/ 0 w 44005500"/>
                <a:gd name="connsiteY0" fmla="*/ 0 h 32956500"/>
                <a:gd name="connsiteX1" fmla="*/ 44005500 w 44005500"/>
                <a:gd name="connsiteY1" fmla="*/ 32956500 h 32956500"/>
                <a:gd name="connsiteX2" fmla="*/ 38100 w 44005500"/>
                <a:gd name="connsiteY2" fmla="*/ 32918400 h 32956500"/>
                <a:gd name="connsiteX3" fmla="*/ 0 w 44005500"/>
                <a:gd name="connsiteY3" fmla="*/ 0 h 32956500"/>
              </a:gdLst>
              <a:ahLst/>
              <a:cxnLst>
                <a:cxn ang="0">
                  <a:pos x="connsiteX0" y="connsiteY0"/>
                </a:cxn>
                <a:cxn ang="0">
                  <a:pos x="connsiteX1" y="connsiteY1"/>
                </a:cxn>
                <a:cxn ang="0">
                  <a:pos x="connsiteX2" y="connsiteY2"/>
                </a:cxn>
                <a:cxn ang="0">
                  <a:pos x="connsiteX3" y="connsiteY3"/>
                </a:cxn>
              </a:cxnLst>
              <a:rect l="l" t="t" r="r" b="b"/>
              <a:pathLst>
                <a:path w="44005500" h="32956500">
                  <a:moveTo>
                    <a:pt x="0" y="0"/>
                  </a:moveTo>
                  <a:lnTo>
                    <a:pt x="44005500" y="32956500"/>
                  </a:lnTo>
                  <a:lnTo>
                    <a:pt x="38100" y="32918400"/>
                  </a:lnTo>
                  <a:lnTo>
                    <a:pt x="0" y="0"/>
                  </a:lnTo>
                  <a:close/>
                </a:path>
              </a:pathLst>
            </a:custGeom>
            <a:gradFill>
              <a:gsLst>
                <a:gs pos="79000">
                  <a:schemeClr val="accent1">
                    <a:lumMod val="40000"/>
                    <a:lumOff val="60000"/>
                  </a:schemeClr>
                </a:gs>
                <a:gs pos="13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15">
              <a:extLst>
                <a:ext uri="{FF2B5EF4-FFF2-40B4-BE49-F238E27FC236}">
                  <a16:creationId xmlns="" xmlns:a16="http://schemas.microsoft.com/office/drawing/2014/main" id="{5DFE08AB-BB47-5C4C-81B3-D442548F5EA0}"/>
                </a:ext>
              </a:extLst>
            </p:cNvPr>
            <p:cNvSpPr/>
            <p:nvPr userDrawn="1"/>
          </p:nvSpPr>
          <p:spPr>
            <a:xfrm flipH="1" flipV="1">
              <a:off x="-168440" y="-123304"/>
              <a:ext cx="44260930" cy="22159096"/>
            </a:xfrm>
            <a:custGeom>
              <a:avLst/>
              <a:gdLst>
                <a:gd name="connsiteX0" fmla="*/ 0 w 44005500"/>
                <a:gd name="connsiteY0" fmla="*/ 0 h 32956500"/>
                <a:gd name="connsiteX1" fmla="*/ 44005500 w 44005500"/>
                <a:gd name="connsiteY1" fmla="*/ 32956500 h 32956500"/>
                <a:gd name="connsiteX2" fmla="*/ 38100 w 44005500"/>
                <a:gd name="connsiteY2" fmla="*/ 32918400 h 32956500"/>
                <a:gd name="connsiteX3" fmla="*/ 0 w 44005500"/>
                <a:gd name="connsiteY3" fmla="*/ 0 h 32956500"/>
              </a:gdLst>
              <a:ahLst/>
              <a:cxnLst>
                <a:cxn ang="0">
                  <a:pos x="connsiteX0" y="connsiteY0"/>
                </a:cxn>
                <a:cxn ang="0">
                  <a:pos x="connsiteX1" y="connsiteY1"/>
                </a:cxn>
                <a:cxn ang="0">
                  <a:pos x="connsiteX2" y="connsiteY2"/>
                </a:cxn>
                <a:cxn ang="0">
                  <a:pos x="connsiteX3" y="connsiteY3"/>
                </a:cxn>
              </a:cxnLst>
              <a:rect l="l" t="t" r="r" b="b"/>
              <a:pathLst>
                <a:path w="44005500" h="32956500">
                  <a:moveTo>
                    <a:pt x="0" y="0"/>
                  </a:moveTo>
                  <a:lnTo>
                    <a:pt x="44005500" y="32956500"/>
                  </a:lnTo>
                  <a:lnTo>
                    <a:pt x="38100" y="32918400"/>
                  </a:lnTo>
                  <a:lnTo>
                    <a:pt x="0" y="0"/>
                  </a:lnTo>
                  <a:close/>
                </a:path>
              </a:pathLst>
            </a:custGeom>
            <a:gradFill>
              <a:gsLst>
                <a:gs pos="41000">
                  <a:schemeClr val="bg2"/>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a:extLst>
                <a:ext uri="{FF2B5EF4-FFF2-40B4-BE49-F238E27FC236}">
                  <a16:creationId xmlns="" xmlns:a16="http://schemas.microsoft.com/office/drawing/2014/main" id="{0F36EDA4-7E17-CC49-A9F2-92DC2E1F2047}"/>
                </a:ext>
              </a:extLst>
            </p:cNvPr>
            <p:cNvSpPr/>
            <p:nvPr userDrawn="1"/>
          </p:nvSpPr>
          <p:spPr>
            <a:xfrm>
              <a:off x="-240468" y="-135465"/>
              <a:ext cx="44332960" cy="22182666"/>
            </a:xfrm>
            <a:custGeom>
              <a:avLst/>
              <a:gdLst>
                <a:gd name="connsiteX0" fmla="*/ 36576 w 39026592"/>
                <a:gd name="connsiteY0" fmla="*/ 0 h 30614112"/>
                <a:gd name="connsiteX1" fmla="*/ 15837408 w 39026592"/>
                <a:gd name="connsiteY1" fmla="*/ 30614112 h 30614112"/>
                <a:gd name="connsiteX2" fmla="*/ 39026592 w 39026592"/>
                <a:gd name="connsiteY2" fmla="*/ 13350240 h 30614112"/>
                <a:gd name="connsiteX3" fmla="*/ 0 w 39026592"/>
                <a:gd name="connsiteY3" fmla="*/ 73152 h 30614112"/>
                <a:gd name="connsiteX4" fmla="*/ 109728 w 39026592"/>
                <a:gd name="connsiteY4" fmla="*/ 146304 h 30614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26592" h="30614112">
                  <a:moveTo>
                    <a:pt x="36576" y="0"/>
                  </a:moveTo>
                  <a:lnTo>
                    <a:pt x="15837408" y="30614112"/>
                  </a:lnTo>
                  <a:lnTo>
                    <a:pt x="39026592" y="13350240"/>
                  </a:lnTo>
                  <a:lnTo>
                    <a:pt x="0" y="73152"/>
                  </a:lnTo>
                  <a:lnTo>
                    <a:pt x="109728" y="146304"/>
                  </a:lnTo>
                </a:path>
              </a:pathLst>
            </a:custGeom>
            <a:gradFill flip="none" rotWithShape="1">
              <a:gsLst>
                <a:gs pos="0">
                  <a:schemeClr val="bg1"/>
                </a:gs>
                <a:gs pos="76000">
                  <a:schemeClr val="accent1">
                    <a:lumMod val="30000"/>
                    <a:lumOff val="70000"/>
                    <a:alpha val="0"/>
                  </a:schemeClr>
                </a:gs>
              </a:gsLst>
              <a:path path="rect">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Box 14">
              <a:extLst>
                <a:ext uri="{FF2B5EF4-FFF2-40B4-BE49-F238E27FC236}">
                  <a16:creationId xmlns="" xmlns:a16="http://schemas.microsoft.com/office/drawing/2014/main" id="{2F9BBBBE-FF01-C440-BD8D-BA4D1EC62E20}"/>
                </a:ext>
              </a:extLst>
            </p:cNvPr>
            <p:cNvSpPr txBox="1">
              <a:spLocks noChangeArrowheads="1"/>
            </p:cNvSpPr>
            <p:nvPr userDrawn="1"/>
          </p:nvSpPr>
          <p:spPr bwMode="auto">
            <a:xfrm>
              <a:off x="819153" y="21344269"/>
              <a:ext cx="2514600" cy="291981"/>
            </a:xfrm>
            <a:prstGeom prst="rect">
              <a:avLst/>
            </a:prstGeom>
            <a:noFill/>
            <a:ln w="9525">
              <a:noFill/>
              <a:miter lim="800000"/>
              <a:headEnd/>
              <a:tailEnd/>
            </a:ln>
            <a:effectLst/>
          </p:spPr>
          <p:txBody>
            <a:bodyPr lIns="78225" tIns="39105" rIns="78225" bIns="39105">
              <a:spAutoFit/>
            </a:bodyPr>
            <a:lstStyle/>
            <a:p>
              <a:pPr eaLnBrk="0" hangingPunct="0">
                <a:lnSpc>
                  <a:spcPct val="65000"/>
                </a:lnSpc>
                <a:spcBef>
                  <a:spcPct val="50000"/>
                </a:spcBef>
                <a:defRPr/>
              </a:pPr>
              <a:r>
                <a:rPr lang="en-US" sz="500" b="1" dirty="0">
                  <a:solidFill>
                    <a:schemeClr val="bg1">
                      <a:lumMod val="75000"/>
                    </a:schemeClr>
                  </a:solidFill>
                  <a:latin typeface="Arial" charset="0"/>
                </a:rPr>
                <a:t>RESEARCH POSTER PRESENTATION DESIGN © 2019</a:t>
              </a:r>
            </a:p>
            <a:p>
              <a:pPr eaLnBrk="0" hangingPunct="0">
                <a:lnSpc>
                  <a:spcPct val="65000"/>
                </a:lnSpc>
                <a:spcBef>
                  <a:spcPct val="50000"/>
                </a:spcBef>
                <a:defRPr/>
              </a:pPr>
              <a:r>
                <a:rPr lang="en-US" sz="900" b="1" dirty="0">
                  <a:solidFill>
                    <a:schemeClr val="bg1">
                      <a:lumMod val="75000"/>
                    </a:schemeClr>
                  </a:solidFill>
                  <a:latin typeface="Arial" charset="0"/>
                </a:rPr>
                <a:t>www.PosterPresentations.com</a:t>
              </a:r>
            </a:p>
          </p:txBody>
        </p:sp>
      </p:grpSp>
      <p:graphicFrame>
        <p:nvGraphicFramePr>
          <p:cNvPr id="9" name="Table 8">
            <a:extLst>
              <a:ext uri="{FF2B5EF4-FFF2-40B4-BE49-F238E27FC236}">
                <a16:creationId xmlns="" xmlns:a16="http://schemas.microsoft.com/office/drawing/2014/main" id="{D7021976-4C12-9244-B0A7-C6627F1BE96B}"/>
              </a:ext>
            </a:extLst>
          </p:cNvPr>
          <p:cNvGraphicFramePr>
            <a:graphicFrameLocks noGrp="1"/>
          </p:cNvGraphicFramePr>
          <p:nvPr userDrawn="1">
            <p:extLst>
              <p:ext uri="{D42A27DB-BD31-4B8C-83A1-F6EECF244321}">
                <p14:modId xmlns:p14="http://schemas.microsoft.com/office/powerpoint/2010/main" val="2532331061"/>
              </p:ext>
            </p:extLst>
          </p:nvPr>
        </p:nvGraphicFramePr>
        <p:xfrm>
          <a:off x="44086271" y="0"/>
          <a:ext cx="6103334" cy="22286349"/>
        </p:xfrm>
        <a:graphic>
          <a:graphicData uri="http://schemas.openxmlformats.org/drawingml/2006/table">
            <a:tbl>
              <a:tblPr firstRow="1" bandRow="1">
                <a:tableStyleId>{5C22544A-7EE6-4342-B048-85BDC9FD1C3A}</a:tableStyleId>
              </a:tblPr>
              <a:tblGrid>
                <a:gridCol w="2906147">
                  <a:extLst>
                    <a:ext uri="{9D8B030D-6E8A-4147-A177-3AD203B41FA5}">
                      <a16:colId xmlns="" xmlns:a16="http://schemas.microsoft.com/office/drawing/2014/main" val="20000"/>
                    </a:ext>
                  </a:extLst>
                </a:gridCol>
                <a:gridCol w="208280">
                  <a:extLst>
                    <a:ext uri="{9D8B030D-6E8A-4147-A177-3AD203B41FA5}">
                      <a16:colId xmlns="" xmlns:a16="http://schemas.microsoft.com/office/drawing/2014/main" val="764104496"/>
                    </a:ext>
                  </a:extLst>
                </a:gridCol>
                <a:gridCol w="2988907">
                  <a:extLst>
                    <a:ext uri="{9D8B030D-6E8A-4147-A177-3AD203B41FA5}">
                      <a16:colId xmlns="" xmlns:a16="http://schemas.microsoft.com/office/drawing/2014/main" val="4164475170"/>
                    </a:ext>
                  </a:extLst>
                </a:gridCol>
              </a:tblGrid>
              <a:tr h="867566">
                <a:tc gridSpan="3">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2800" b="0" spc="600" dirty="0">
                          <a:solidFill>
                            <a:srgbClr val="1F3A4E"/>
                          </a:solidFill>
                          <a:latin typeface="Arial Black" panose="020B0A04020102020204" pitchFamily="34" charset="0"/>
                        </a:rPr>
                        <a:t>QUICK START GUIDE</a:t>
                      </a:r>
                      <a:br>
                        <a:rPr lang="en-US" sz="2800" b="0" spc="600" dirty="0">
                          <a:solidFill>
                            <a:srgbClr val="1F3A4E"/>
                          </a:solidFill>
                          <a:latin typeface="Arial Black" panose="020B0A04020102020204" pitchFamily="34" charset="0"/>
                        </a:rPr>
                      </a:br>
                      <a:r>
                        <a:rPr lang="en-US" sz="2000" b="1" spc="0" dirty="0">
                          <a:solidFill>
                            <a:srgbClr val="FF0000"/>
                          </a:solidFill>
                          <a:latin typeface="Trebuchet MS" pitchFamily="34" charset="0"/>
                        </a:rPr>
                        <a:t>(THIS SIDEBAR WILL NOT PRINT)</a:t>
                      </a:r>
                      <a:endParaRPr lang="en-US" sz="2800" b="1" spc="600" dirty="0">
                        <a:solidFill>
                          <a:schemeClr val="bg1"/>
                        </a:solidFill>
                        <a:latin typeface="Trebuchet MS" pitchFamily="34" charset="0"/>
                      </a:endParaRPr>
                    </a:p>
                  </a:txBody>
                  <a:tcPr marL="182880" marT="137160">
                    <a:solidFill>
                      <a:srgbClr val="FFC000"/>
                    </a:solidFill>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0"/>
                  </a:ext>
                </a:extLst>
              </a:tr>
              <a:tr h="3929866">
                <a:tc gridSpan="3">
                  <a:txBody>
                    <a:bodyPr/>
                    <a:lstStyle/>
                    <a:p>
                      <a:pPr algn="l"/>
                      <a:r>
                        <a:rPr lang="en-US" sz="1800" b="1" baseline="0" dirty="0">
                          <a:solidFill>
                            <a:srgbClr val="FFC000"/>
                          </a:solidFill>
                          <a:latin typeface="Arial" panose="020B0604020202020204" pitchFamily="34" charset="0"/>
                          <a:cs typeface="Arial" panose="020B0604020202020204" pitchFamily="34" charset="0"/>
                        </a:rPr>
                        <a:t>How to change the template colors</a:t>
                      </a:r>
                    </a:p>
                    <a:p>
                      <a:pPr marL="0" indent="0" algn="l" defTabSz="114300"/>
                      <a:r>
                        <a:rPr lang="en-US" sz="1600" b="0" baseline="0" dirty="0">
                          <a:solidFill>
                            <a:srgbClr val="D9D9D9"/>
                          </a:solidFill>
                          <a:latin typeface="Arial" panose="020B0604020202020204" pitchFamily="34" charset="0"/>
                          <a:cs typeface="Arial" panose="020B0604020202020204" pitchFamily="34" charset="0"/>
                        </a:rPr>
                        <a:t>You can change the overall template color theme by clicking on the COLORS dropdown menu under the DESIGN tab. You can see a tutorial here: </a:t>
                      </a:r>
                      <a:r>
                        <a:rPr lang="en-US" sz="1600" dirty="0">
                          <a:solidFill>
                            <a:srgbClr val="FFC000"/>
                          </a:solidFill>
                          <a:hlinkClick r:id="rId7">
                            <a:extLst>
                              <a:ext uri="{A12FA001-AC4F-418D-AE19-62706E023703}">
                                <ahyp:hlinkClr xmlns="" xmlns:ahyp="http://schemas.microsoft.com/office/drawing/2018/hyperlinkcolor" val="tx"/>
                              </a:ext>
                            </a:extLst>
                          </a:hlinkClick>
                        </a:rPr>
                        <a:t>https://www.posterpresentations.com/how-to-change-the-research-poster-template-colors.html</a:t>
                      </a:r>
                      <a:endParaRPr lang="en-US" sz="1600" dirty="0">
                        <a:solidFill>
                          <a:srgbClr val="FFC000"/>
                        </a:solidFill>
                      </a:endParaRPr>
                    </a:p>
                    <a:p>
                      <a:pPr marL="0" indent="0" algn="l" defTabSz="114300"/>
                      <a:endParaRPr lang="en-US" sz="1600" b="0" baseline="0" dirty="0">
                        <a:solidFill>
                          <a:srgbClr val="D9D9D9"/>
                        </a:solidFill>
                        <a:latin typeface="Arial" panose="020B0604020202020204" pitchFamily="34" charset="0"/>
                        <a:cs typeface="Arial" panose="020B0604020202020204" pitchFamily="34" charset="0"/>
                      </a:endParaRPr>
                    </a:p>
                    <a:p>
                      <a:pPr marL="0" indent="0" algn="l" defTabSz="114300"/>
                      <a:r>
                        <a:rPr lang="en-US" sz="1600" b="0" baseline="0" dirty="0">
                          <a:solidFill>
                            <a:srgbClr val="D9D9D9"/>
                          </a:solidFill>
                          <a:latin typeface="Arial" panose="020B0604020202020204" pitchFamily="34" charset="0"/>
                          <a:cs typeface="Arial" panose="020B0604020202020204" pitchFamily="34" charset="0"/>
                        </a:rPr>
                        <a:t>You can also manually change the color of individual elements by going to VIEW &gt; SLIDE MASTER. On the left side of your screen select the background master where you can change the template background, column sizes, etc. </a:t>
                      </a:r>
                    </a:p>
                    <a:p>
                      <a:pPr marL="0" indent="0" algn="l" defTabSz="114300"/>
                      <a:endParaRPr lang="en-US" sz="1600" b="0" baseline="0" dirty="0">
                        <a:solidFill>
                          <a:srgbClr val="D9D9D9"/>
                        </a:solidFill>
                        <a:latin typeface="Arial" panose="020B0604020202020204" pitchFamily="34" charset="0"/>
                        <a:cs typeface="Arial" panose="020B0604020202020204" pitchFamily="34" charset="0"/>
                      </a:endParaRPr>
                    </a:p>
                    <a:p>
                      <a:pPr marL="0" indent="0" algn="l" defTabSz="114300"/>
                      <a:r>
                        <a:rPr lang="en-US" sz="1600" b="0" baseline="0" dirty="0">
                          <a:solidFill>
                            <a:srgbClr val="D9D9D9"/>
                          </a:solidFill>
                          <a:latin typeface="Arial" panose="020B0604020202020204" pitchFamily="34" charset="0"/>
                          <a:cs typeface="Arial" panose="020B0604020202020204" pitchFamily="34" charset="0"/>
                        </a:rPr>
                        <a:t>After you finish working on the SLIDE MASTER, it is important that you go to VIEW &gt; NORMAL to continue working on your poster. </a:t>
                      </a:r>
                    </a:p>
                  </a:txBody>
                  <a:tcPr marL="182880" marT="137160">
                    <a:solidFill>
                      <a:schemeClr val="tx1"/>
                    </a:solidFill>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1"/>
                  </a:ext>
                </a:extLst>
              </a:tr>
              <a:tr h="2701888">
                <a:tc gridSpan="3">
                  <a:txBody>
                    <a:bodyPr/>
                    <a:lstStyle/>
                    <a:p>
                      <a:r>
                        <a:rPr lang="en-US" sz="1800" b="1" dirty="0">
                          <a:solidFill>
                            <a:srgbClr val="FFC000"/>
                          </a:solidFill>
                          <a:latin typeface="Arial" panose="020B0604020202020204" pitchFamily="34" charset="0"/>
                          <a:cs typeface="Arial" panose="020B0604020202020204" pitchFamily="34" charset="0"/>
                        </a:rPr>
                        <a:t>How to change the column layout configuration</a:t>
                      </a:r>
                    </a:p>
                    <a:p>
                      <a:r>
                        <a:rPr lang="en-US" sz="1600" dirty="0">
                          <a:solidFill>
                            <a:srgbClr val="D9D9D9"/>
                          </a:solidFill>
                          <a:latin typeface="Arial" panose="020B0604020202020204" pitchFamily="34" charset="0"/>
                          <a:cs typeface="Arial" panose="020B0604020202020204" pitchFamily="34" charset="0"/>
                        </a:rPr>
                        <a:t>You can manually change the configuration on the columns by going to VIEW &gt; SLIDE MASTER. You can delete columns, resize them or modify them as needed for your layout. </a:t>
                      </a:r>
                    </a:p>
                    <a:p>
                      <a:pPr marL="0" marR="0" indent="0" algn="l" defTabSz="3765366" rtl="0" eaLnBrk="1" fontAlgn="auto" latinLnBrk="0" hangingPunct="1">
                        <a:lnSpc>
                          <a:spcPct val="100000"/>
                        </a:lnSpc>
                        <a:spcBef>
                          <a:spcPts val="0"/>
                        </a:spcBef>
                        <a:spcAft>
                          <a:spcPts val="0"/>
                        </a:spcAft>
                        <a:buClrTx/>
                        <a:buSzTx/>
                        <a:buFontTx/>
                        <a:buNone/>
                        <a:tabLst/>
                        <a:defRPr/>
                      </a:pPr>
                      <a:r>
                        <a:rPr lang="en-US" sz="1600" dirty="0">
                          <a:solidFill>
                            <a:srgbClr val="D9D9D9"/>
                          </a:solidFill>
                          <a:latin typeface="Arial" panose="020B0604020202020204" pitchFamily="34" charset="0"/>
                          <a:cs typeface="Arial" panose="020B0604020202020204" pitchFamily="34" charset="0"/>
                        </a:rPr>
                        <a:t>You can see a tutorial here: </a:t>
                      </a:r>
                      <a:r>
                        <a:rPr lang="en-US" sz="1600" u="sng" dirty="0">
                          <a:solidFill>
                            <a:srgbClr val="FFC000"/>
                          </a:solidFill>
                          <a:latin typeface="Arial" panose="020B0604020202020204" pitchFamily="34" charset="0"/>
                          <a:cs typeface="Arial" panose="020B0604020202020204" pitchFamily="34" charset="0"/>
                        </a:rPr>
                        <a:t>https://</a:t>
                      </a:r>
                      <a:r>
                        <a:rPr lang="en-US" sz="1600" u="sng" dirty="0" err="1">
                          <a:solidFill>
                            <a:srgbClr val="FFC000"/>
                          </a:solidFill>
                          <a:latin typeface="Arial" panose="020B0604020202020204" pitchFamily="34" charset="0"/>
                          <a:cs typeface="Arial" panose="020B0604020202020204" pitchFamily="34" charset="0"/>
                        </a:rPr>
                        <a:t>www.posterpresentations.com</a:t>
                      </a:r>
                      <a:r>
                        <a:rPr lang="en-US" sz="1600" u="sng" dirty="0">
                          <a:solidFill>
                            <a:srgbClr val="FFC000"/>
                          </a:solidFill>
                          <a:latin typeface="Arial" panose="020B0604020202020204" pitchFamily="34" charset="0"/>
                          <a:cs typeface="Arial" panose="020B0604020202020204" pitchFamily="34" charset="0"/>
                        </a:rPr>
                        <a:t>/how-to-change-the-column-</a:t>
                      </a:r>
                      <a:r>
                        <a:rPr lang="en-US" sz="1600" u="sng" dirty="0" err="1">
                          <a:solidFill>
                            <a:srgbClr val="FFC000"/>
                          </a:solidFill>
                          <a:latin typeface="Arial" panose="020B0604020202020204" pitchFamily="34" charset="0"/>
                          <a:cs typeface="Arial" panose="020B0604020202020204" pitchFamily="34" charset="0"/>
                        </a:rPr>
                        <a:t>configuration.html</a:t>
                      </a:r>
                      <a:endParaRPr lang="en-US" sz="4000" u="sng" dirty="0">
                        <a:solidFill>
                          <a:srgbClr val="FFC000"/>
                        </a:solidFill>
                      </a:endParaRPr>
                    </a:p>
                  </a:txBody>
                  <a:tcPr marL="182880" marT="137160">
                    <a:solidFill>
                      <a:schemeClr val="tx1"/>
                    </a:solidFill>
                  </a:tcPr>
                </a:tc>
                <a:tc hMerge="1">
                  <a:txBody>
                    <a:bodyPr/>
                    <a:lstStyle/>
                    <a:p>
                      <a:endParaRPr lang="en-US"/>
                    </a:p>
                  </a:txBody>
                  <a:tcPr/>
                </a:tc>
                <a:tc hMerge="1">
                  <a:txBody>
                    <a:bodyPr/>
                    <a:lstStyle/>
                    <a:p>
                      <a:endParaRPr lang="en-US" dirty="0"/>
                    </a:p>
                  </a:txBody>
                  <a:tcPr marL="182880" marT="137160">
                    <a:solidFill>
                      <a:srgbClr val="010101"/>
                    </a:solidFill>
                  </a:tcPr>
                </a:tc>
                <a:extLst>
                  <a:ext uri="{0D108BD9-81ED-4DB2-BD59-A6C34878D82A}">
                    <a16:rowId xmlns="" xmlns:a16="http://schemas.microsoft.com/office/drawing/2014/main" val="10004"/>
                  </a:ext>
                </a:extLst>
              </a:tr>
              <a:tr h="1464849">
                <a:tc>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1600" noProof="0" dirty="0">
                        <a:solidFill>
                          <a:srgbClr val="D9D9D9"/>
                        </a:solidFill>
                        <a:latin typeface="Arial" panose="020B0604020202020204" pitchFamily="34" charset="0"/>
                        <a:cs typeface="Arial" panose="020B0604020202020204" pitchFamily="34" charset="0"/>
                      </a:endParaRPr>
                    </a:p>
                  </a:txBody>
                  <a:tcPr marL="182880" marT="137160">
                    <a:blipFill dpi="0" rotWithShape="1">
                      <a:blip r:embed="rId8">
                        <a:extLst>
                          <a:ext uri="{28A0092B-C50C-407E-A947-70E740481C1C}">
                            <a14:useLocalDpi xmlns:a14="http://schemas.microsoft.com/office/drawing/2010/main" val="0"/>
                          </a:ext>
                        </a:extLst>
                      </a:blip>
                      <a:srcRect/>
                      <a:stretch>
                        <a:fillRect/>
                      </a:stretch>
                    </a:blipFill>
                  </a:tcPr>
                </a:tc>
                <a:tc rowSpan="2"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1800" b="1" noProof="0" dirty="0">
                          <a:solidFill>
                            <a:srgbClr val="FFC000"/>
                          </a:solidFill>
                          <a:latin typeface="Arial" panose="020B0604020202020204" pitchFamily="34" charset="0"/>
                          <a:cs typeface="Arial" panose="020B0604020202020204" pitchFamily="34" charset="0"/>
                        </a:rPr>
                        <a:t>How to hide the QUICK START GUIDE bars from the sides of the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noProof="0" dirty="0">
                          <a:solidFill>
                            <a:srgbClr val="D9D9D9"/>
                          </a:solidFill>
                          <a:latin typeface="Arial" panose="020B0604020202020204" pitchFamily="34" charset="0"/>
                          <a:cs typeface="Arial" panose="020B0604020202020204" pitchFamily="34" charset="0"/>
                        </a:rPr>
                        <a:t>The Quick Start</a:t>
                      </a:r>
                      <a:r>
                        <a:rPr lang="en-US" sz="1600" baseline="0" noProof="0" dirty="0">
                          <a:solidFill>
                            <a:srgbClr val="D9D9D9"/>
                          </a:solidFill>
                          <a:latin typeface="Arial" panose="020B0604020202020204" pitchFamily="34" charset="0"/>
                          <a:cs typeface="Arial" panose="020B0604020202020204" pitchFamily="34" charset="0"/>
                        </a:rPr>
                        <a:t> Guides</a:t>
                      </a:r>
                      <a:r>
                        <a:rPr lang="en-US" sz="1600" noProof="0" dirty="0">
                          <a:solidFill>
                            <a:srgbClr val="D9D9D9"/>
                          </a:solidFill>
                          <a:latin typeface="Arial" panose="020B0604020202020204" pitchFamily="34" charset="0"/>
                          <a:cs typeface="Arial" panose="020B0604020202020204" pitchFamily="34" charset="0"/>
                        </a:rPr>
                        <a:t> </a:t>
                      </a:r>
                      <a:r>
                        <a:rPr lang="en-US" sz="1600" u="sng" noProof="0" dirty="0">
                          <a:solidFill>
                            <a:srgbClr val="D9D9D9"/>
                          </a:solidFill>
                          <a:latin typeface="Arial" panose="020B0604020202020204" pitchFamily="34" charset="0"/>
                          <a:cs typeface="Arial" panose="020B0604020202020204" pitchFamily="34" charset="0"/>
                        </a:rPr>
                        <a:t>are outside the template’s printable area</a:t>
                      </a:r>
                      <a:r>
                        <a:rPr lang="en-US" sz="1600" noProof="0" dirty="0">
                          <a:solidFill>
                            <a:srgbClr val="D9D9D9"/>
                          </a:solidFill>
                          <a:latin typeface="Arial" panose="020B0604020202020204" pitchFamily="34" charset="0"/>
                          <a:cs typeface="Arial" panose="020B0604020202020204" pitchFamily="34" charset="0"/>
                        </a:rPr>
                        <a:t> and they will not be on the printed poster</a:t>
                      </a:r>
                      <a:r>
                        <a:rPr lang="en-US" sz="1600" baseline="0" noProof="0" dirty="0">
                          <a:solidFill>
                            <a:srgbClr val="D9D9D9"/>
                          </a:solidFill>
                          <a:latin typeface="Arial" panose="020B0604020202020204" pitchFamily="34" charset="0"/>
                          <a:cs typeface="Arial" panose="020B0604020202020204" pitchFamily="34" charset="0"/>
                        </a:rPr>
                        <a:t>. </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16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baseline="0" noProof="0" dirty="0">
                          <a:solidFill>
                            <a:srgbClr val="D9D9D9"/>
                          </a:solidFill>
                          <a:latin typeface="Arial" panose="020B0604020202020204" pitchFamily="34" charset="0"/>
                          <a:cs typeface="Arial" panose="020B0604020202020204" pitchFamily="34" charset="0"/>
                        </a:rPr>
                        <a:t>If you create a PDF file from your template, the guides will not be included.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16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baseline="0" noProof="0" dirty="0">
                          <a:solidFill>
                            <a:srgbClr val="D9D9D9"/>
                          </a:solidFill>
                          <a:latin typeface="Arial" panose="020B0604020202020204" pitchFamily="34" charset="0"/>
                          <a:cs typeface="Arial" panose="020B0604020202020204" pitchFamily="34" charset="0"/>
                        </a:rPr>
                        <a:t>To hide the guides click on the </a:t>
                      </a:r>
                      <a:r>
                        <a:rPr lang="en-US" sz="1600" b="1" baseline="0" noProof="0" dirty="0">
                          <a:solidFill>
                            <a:srgbClr val="D9D9D9"/>
                          </a:solidFill>
                          <a:latin typeface="Arial" panose="020B0604020202020204" pitchFamily="34" charset="0"/>
                          <a:cs typeface="Arial" panose="020B0604020202020204" pitchFamily="34" charset="0"/>
                        </a:rPr>
                        <a:t>Home</a:t>
                      </a:r>
                      <a:r>
                        <a:rPr lang="en-US" sz="1600" baseline="0" noProof="0" dirty="0">
                          <a:solidFill>
                            <a:srgbClr val="D9D9D9"/>
                          </a:solidFill>
                          <a:latin typeface="Arial" panose="020B0604020202020204" pitchFamily="34" charset="0"/>
                          <a:cs typeface="Arial" panose="020B0604020202020204" pitchFamily="34" charset="0"/>
                        </a:rPr>
                        <a:t> tab (top of the screen) and then click on the </a:t>
                      </a:r>
                      <a:r>
                        <a:rPr lang="en-US" sz="1600" b="1" baseline="0" noProof="0" dirty="0">
                          <a:solidFill>
                            <a:srgbClr val="D9D9D9"/>
                          </a:solidFill>
                          <a:latin typeface="Arial" panose="020B0604020202020204" pitchFamily="34" charset="0"/>
                          <a:cs typeface="Arial" panose="020B0604020202020204" pitchFamily="34" charset="0"/>
                        </a:rPr>
                        <a:t>Layout</a:t>
                      </a:r>
                      <a:r>
                        <a:rPr lang="en-US" sz="1600" baseline="0" noProof="0" dirty="0">
                          <a:solidFill>
                            <a:srgbClr val="D9D9D9"/>
                          </a:solidFill>
                          <a:latin typeface="Arial" panose="020B0604020202020204" pitchFamily="34" charset="0"/>
                          <a:cs typeface="Arial" panose="020B0604020202020204" pitchFamily="34" charset="0"/>
                        </a:rPr>
                        <a:t> button below to see the available layouts. Choose the </a:t>
                      </a:r>
                      <a:r>
                        <a:rPr lang="en-US" sz="1600" b="1" baseline="0" noProof="0" dirty="0">
                          <a:solidFill>
                            <a:srgbClr val="D9D9D9"/>
                          </a:solidFill>
                          <a:latin typeface="Arial" panose="020B0604020202020204" pitchFamily="34" charset="0"/>
                          <a:cs typeface="Arial" panose="020B0604020202020204" pitchFamily="34" charset="0"/>
                        </a:rPr>
                        <a:t>Without Guides </a:t>
                      </a:r>
                      <a:r>
                        <a:rPr lang="en-US" sz="1600" b="0" baseline="0" noProof="0" dirty="0">
                          <a:solidFill>
                            <a:srgbClr val="D9D9D9"/>
                          </a:solidFill>
                          <a:latin typeface="Arial" panose="020B0604020202020204" pitchFamily="34" charset="0"/>
                          <a:cs typeface="Arial" panose="020B0604020202020204" pitchFamily="34" charset="0"/>
                        </a:rPr>
                        <a:t>layout</a:t>
                      </a:r>
                      <a:r>
                        <a:rPr lang="en-US" sz="1600" baseline="0" noProof="0" dirty="0">
                          <a:solidFill>
                            <a:srgbClr val="D9D9D9"/>
                          </a:solidFill>
                          <a:latin typeface="Arial" panose="020B0604020202020204" pitchFamily="34" charset="0"/>
                          <a:cs typeface="Arial" panose="020B0604020202020204" pitchFamily="34" charset="0"/>
                        </a:rPr>
                        <a:t>.</a:t>
                      </a:r>
                      <a:endParaRPr lang="en-US" sz="16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rowSpan="2"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3200" b="1" noProof="0">
                          <a:solidFill>
                            <a:srgbClr val="FFC000"/>
                          </a:solidFill>
                          <a:latin typeface="Arial" panose="020B0604020202020204" pitchFamily="34" charset="0"/>
                          <a:cs typeface="Arial" panose="020B0604020202020204" pitchFamily="34" charset="0"/>
                        </a:rPr>
                        <a:t>How to hide the QUICK START GUIDE bars from the sides of the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800" noProof="0">
                          <a:solidFill>
                            <a:srgbClr val="D9D9D9"/>
                          </a:solidFill>
                          <a:latin typeface="Arial" panose="020B0604020202020204" pitchFamily="34" charset="0"/>
                          <a:cs typeface="Arial" panose="020B0604020202020204" pitchFamily="34" charset="0"/>
                        </a:rPr>
                        <a:t>The Quick Start</a:t>
                      </a:r>
                      <a:r>
                        <a:rPr lang="en-US" sz="2800" baseline="0" noProof="0">
                          <a:solidFill>
                            <a:srgbClr val="D9D9D9"/>
                          </a:solidFill>
                          <a:latin typeface="Arial" panose="020B0604020202020204" pitchFamily="34" charset="0"/>
                          <a:cs typeface="Arial" panose="020B0604020202020204" pitchFamily="34" charset="0"/>
                        </a:rPr>
                        <a:t> Guides</a:t>
                      </a:r>
                      <a:r>
                        <a:rPr lang="en-US" sz="2800" noProof="0">
                          <a:solidFill>
                            <a:srgbClr val="D9D9D9"/>
                          </a:solidFill>
                          <a:latin typeface="Arial" panose="020B0604020202020204" pitchFamily="34" charset="0"/>
                          <a:cs typeface="Arial" panose="020B0604020202020204" pitchFamily="34" charset="0"/>
                        </a:rPr>
                        <a:t> </a:t>
                      </a:r>
                      <a:r>
                        <a:rPr lang="en-US" sz="2800" u="sng" noProof="0">
                          <a:solidFill>
                            <a:srgbClr val="D9D9D9"/>
                          </a:solidFill>
                          <a:latin typeface="Arial" panose="020B0604020202020204" pitchFamily="34" charset="0"/>
                          <a:cs typeface="Arial" panose="020B0604020202020204" pitchFamily="34" charset="0"/>
                        </a:rPr>
                        <a:t>are outside the template’s printable area</a:t>
                      </a:r>
                      <a:r>
                        <a:rPr lang="en-US" sz="2800" noProof="0">
                          <a:solidFill>
                            <a:srgbClr val="D9D9D9"/>
                          </a:solidFill>
                          <a:latin typeface="Arial" panose="020B0604020202020204" pitchFamily="34" charset="0"/>
                          <a:cs typeface="Arial" panose="020B0604020202020204" pitchFamily="34" charset="0"/>
                        </a:rPr>
                        <a:t> and they will not be on the printed poster</a:t>
                      </a:r>
                      <a:r>
                        <a:rPr lang="en-US" sz="2800" baseline="0" noProof="0">
                          <a:solidFill>
                            <a:srgbClr val="D9D9D9"/>
                          </a:solidFill>
                          <a:latin typeface="Arial" panose="020B0604020202020204" pitchFamily="34" charset="0"/>
                          <a:cs typeface="Arial" panose="020B0604020202020204" pitchFamily="34" charset="0"/>
                        </a:rPr>
                        <a:t>. </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800" baseline="0" noProof="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800" baseline="0" noProof="0">
                          <a:solidFill>
                            <a:srgbClr val="D9D9D9"/>
                          </a:solidFill>
                          <a:latin typeface="Arial" panose="020B0604020202020204" pitchFamily="34" charset="0"/>
                          <a:cs typeface="Arial" panose="020B0604020202020204" pitchFamily="34" charset="0"/>
                        </a:rPr>
                        <a:t>If you create a PDF file from your template, the guides will not be included.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800" baseline="0" noProof="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800" baseline="0" noProof="0">
                          <a:solidFill>
                            <a:srgbClr val="D9D9D9"/>
                          </a:solidFill>
                          <a:latin typeface="Arial" panose="020B0604020202020204" pitchFamily="34" charset="0"/>
                          <a:cs typeface="Arial" panose="020B0604020202020204" pitchFamily="34" charset="0"/>
                        </a:rPr>
                        <a:t>To hide the guides click on the </a:t>
                      </a:r>
                      <a:r>
                        <a:rPr lang="en-US" sz="2800" b="1" baseline="0" noProof="0">
                          <a:solidFill>
                            <a:srgbClr val="D9D9D9"/>
                          </a:solidFill>
                          <a:latin typeface="Arial" panose="020B0604020202020204" pitchFamily="34" charset="0"/>
                          <a:cs typeface="Arial" panose="020B0604020202020204" pitchFamily="34" charset="0"/>
                        </a:rPr>
                        <a:t>Home</a:t>
                      </a:r>
                      <a:r>
                        <a:rPr lang="en-US" sz="2800" baseline="0" noProof="0">
                          <a:solidFill>
                            <a:srgbClr val="D9D9D9"/>
                          </a:solidFill>
                          <a:latin typeface="Arial" panose="020B0604020202020204" pitchFamily="34" charset="0"/>
                          <a:cs typeface="Arial" panose="020B0604020202020204" pitchFamily="34" charset="0"/>
                        </a:rPr>
                        <a:t> tab (top of the screen) and then click on the </a:t>
                      </a:r>
                      <a:r>
                        <a:rPr lang="en-US" sz="2800" b="1" baseline="0" noProof="0">
                          <a:solidFill>
                            <a:srgbClr val="D9D9D9"/>
                          </a:solidFill>
                          <a:latin typeface="Arial" panose="020B0604020202020204" pitchFamily="34" charset="0"/>
                          <a:cs typeface="Arial" panose="020B0604020202020204" pitchFamily="34" charset="0"/>
                        </a:rPr>
                        <a:t>Layout</a:t>
                      </a:r>
                      <a:r>
                        <a:rPr lang="en-US" sz="2800" baseline="0" noProof="0">
                          <a:solidFill>
                            <a:srgbClr val="D9D9D9"/>
                          </a:solidFill>
                          <a:latin typeface="Arial" panose="020B0604020202020204" pitchFamily="34" charset="0"/>
                          <a:cs typeface="Arial" panose="020B0604020202020204" pitchFamily="34" charset="0"/>
                        </a:rPr>
                        <a:t> button below to see the available layouts. Choose the </a:t>
                      </a:r>
                      <a:r>
                        <a:rPr lang="en-US" sz="2800" b="1" baseline="0" noProof="0">
                          <a:solidFill>
                            <a:srgbClr val="D9D9D9"/>
                          </a:solidFill>
                          <a:latin typeface="Arial" panose="020B0604020202020204" pitchFamily="34" charset="0"/>
                          <a:cs typeface="Arial" panose="020B0604020202020204" pitchFamily="34" charset="0"/>
                        </a:rPr>
                        <a:t>Without Guides </a:t>
                      </a:r>
                      <a:r>
                        <a:rPr lang="en-US" sz="2800" b="0" baseline="0" noProof="0">
                          <a:solidFill>
                            <a:srgbClr val="D9D9D9"/>
                          </a:solidFill>
                          <a:latin typeface="Arial" panose="020B0604020202020204" pitchFamily="34" charset="0"/>
                          <a:cs typeface="Arial" panose="020B0604020202020204" pitchFamily="34" charset="0"/>
                        </a:rPr>
                        <a:t>layout</a:t>
                      </a:r>
                      <a:r>
                        <a:rPr lang="en-US" sz="2800" baseline="0" noProof="0">
                          <a:solidFill>
                            <a:srgbClr val="D9D9D9"/>
                          </a:solidFill>
                          <a:latin typeface="Arial" panose="020B0604020202020204" pitchFamily="34" charset="0"/>
                          <a:cs typeface="Arial" panose="020B0604020202020204" pitchFamily="34" charset="0"/>
                        </a:rPr>
                        <a:t>.</a:t>
                      </a:r>
                      <a:endParaRPr lang="en-US" sz="28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 xmlns:a16="http://schemas.microsoft.com/office/drawing/2014/main" val="10005"/>
                  </a:ext>
                </a:extLst>
              </a:tr>
              <a:tr h="3206966">
                <a:tc>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16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gridSpan="2" v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8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hMerge="1" vMerge="1">
                  <a:txBody>
                    <a:bodyPr/>
                    <a:lstStyle/>
                    <a:p>
                      <a:endParaRPr lang="en-US"/>
                    </a:p>
                  </a:txBody>
                  <a:tcPr/>
                </a:tc>
                <a:extLst>
                  <a:ext uri="{0D108BD9-81ED-4DB2-BD59-A6C34878D82A}">
                    <a16:rowId xmlns="" xmlns:a16="http://schemas.microsoft.com/office/drawing/2014/main" val="1766341567"/>
                  </a:ext>
                </a:extLst>
              </a:tr>
              <a:tr h="4037654">
                <a:tc>
                  <a:txBody>
                    <a:bodyPr/>
                    <a:lstStyle/>
                    <a:p>
                      <a:pPr rtl="0"/>
                      <a:r>
                        <a:rPr lang="en-US" sz="1800" b="1" dirty="0">
                          <a:solidFill>
                            <a:srgbClr val="FFC000"/>
                          </a:solidFill>
                          <a:latin typeface="Arial" panose="020B0604020202020204" pitchFamily="34" charset="0"/>
                          <a:cs typeface="Arial" panose="020B0604020202020204" pitchFamily="34" charset="0"/>
                        </a:rPr>
                        <a:t>How to</a:t>
                      </a:r>
                      <a:r>
                        <a:rPr lang="en-US" sz="1800" b="1" baseline="0" dirty="0">
                          <a:solidFill>
                            <a:srgbClr val="FFC000"/>
                          </a:solidFill>
                          <a:latin typeface="Arial" panose="020B0604020202020204" pitchFamily="34" charset="0"/>
                          <a:cs typeface="Arial" panose="020B0604020202020204" pitchFamily="34" charset="0"/>
                        </a:rPr>
                        <a:t> preview your poster prior to printing</a:t>
                      </a:r>
                      <a:endParaRPr lang="en-US" sz="1800" b="1" dirty="0">
                        <a:solidFill>
                          <a:srgbClr val="FFC000"/>
                        </a:solidFill>
                        <a:latin typeface="Arial" panose="020B0604020202020204" pitchFamily="34" charset="0"/>
                        <a:cs typeface="Arial" panose="020B0604020202020204" pitchFamily="34" charset="0"/>
                      </a:endParaRPr>
                    </a:p>
                    <a:p>
                      <a:pPr rtl="0"/>
                      <a:r>
                        <a:rPr lang="en-US" sz="1600" dirty="0">
                          <a:solidFill>
                            <a:srgbClr val="D9D9D9"/>
                          </a:solidFill>
                          <a:latin typeface="Arial" panose="020B0604020202020204" pitchFamily="34" charset="0"/>
                          <a:cs typeface="Arial" panose="020B0604020202020204" pitchFamily="34" charset="0"/>
                        </a:rPr>
                        <a:t>You can preview your poster at any time by pressing the </a:t>
                      </a:r>
                      <a:r>
                        <a:rPr lang="en-US" sz="1600" dirty="0">
                          <a:solidFill>
                            <a:srgbClr val="FFC000"/>
                          </a:solidFill>
                          <a:latin typeface="Arial" panose="020B0604020202020204" pitchFamily="34" charset="0"/>
                          <a:cs typeface="Arial" panose="020B0604020202020204" pitchFamily="34" charset="0"/>
                        </a:rPr>
                        <a:t>F5 key</a:t>
                      </a:r>
                      <a:r>
                        <a:rPr lang="en-US" sz="1600" dirty="0">
                          <a:solidFill>
                            <a:srgbClr val="D9D9D9"/>
                          </a:solidFill>
                          <a:latin typeface="Arial" panose="020B0604020202020204" pitchFamily="34" charset="0"/>
                          <a:cs typeface="Arial" panose="020B0604020202020204" pitchFamily="34" charset="0"/>
                        </a:rPr>
                        <a:t> on your keyboard. You will see on the screen what's on your poster and how it should look when printed. Press the </a:t>
                      </a:r>
                      <a:r>
                        <a:rPr lang="en-US" sz="1600" dirty="0">
                          <a:solidFill>
                            <a:srgbClr val="FFC000"/>
                          </a:solidFill>
                          <a:latin typeface="Arial" panose="020B0604020202020204" pitchFamily="34" charset="0"/>
                          <a:cs typeface="Arial" panose="020B0604020202020204" pitchFamily="34" charset="0"/>
                        </a:rPr>
                        <a:t>ESC key </a:t>
                      </a:r>
                      <a:r>
                        <a:rPr lang="en-US" sz="1600" dirty="0">
                          <a:solidFill>
                            <a:srgbClr val="D9D9D9"/>
                          </a:solidFill>
                          <a:latin typeface="Arial" panose="020B0604020202020204" pitchFamily="34" charset="0"/>
                          <a:cs typeface="Arial" panose="020B0604020202020204" pitchFamily="34" charset="0"/>
                        </a:rPr>
                        <a:t>to exit Preview.</a:t>
                      </a:r>
                    </a:p>
                  </a:txBody>
                  <a:tcPr marL="182880" marT="137160">
                    <a:solidFill>
                      <a:srgbClr val="010101"/>
                    </a:solidFill>
                  </a:tcPr>
                </a:tc>
                <a:tc gridSpan="2">
                  <a:txBody>
                    <a:bodyPr/>
                    <a:lstStyle/>
                    <a:p>
                      <a:pPr rtl="0"/>
                      <a:r>
                        <a:rPr lang="en-US" sz="8000" b="1" dirty="0">
                          <a:solidFill>
                            <a:srgbClr val="D9D9D9"/>
                          </a:solidFill>
                          <a:latin typeface="Arial" panose="020B0604020202020204" pitchFamily="34" charset="0"/>
                          <a:cs typeface="Arial" panose="020B0604020202020204" pitchFamily="34" charset="0"/>
                        </a:rPr>
                        <a:t>F5</a:t>
                      </a:r>
                      <a:r>
                        <a:rPr lang="en-US" sz="1600" baseline="0" dirty="0">
                          <a:solidFill>
                            <a:srgbClr val="D9D9D9"/>
                          </a:solidFill>
                          <a:latin typeface="Arial" panose="020B0604020202020204" pitchFamily="34" charset="0"/>
                          <a:cs typeface="Arial" panose="020B0604020202020204" pitchFamily="34" charset="0"/>
                        </a:rPr>
                        <a:t> </a:t>
                      </a:r>
                      <a:endParaRPr lang="en-US" sz="1600" dirty="0">
                        <a:solidFill>
                          <a:srgbClr val="D9D9D9"/>
                        </a:solidFill>
                        <a:latin typeface="Arial" panose="020B0604020202020204" pitchFamily="34" charset="0"/>
                        <a:cs typeface="Arial" panose="020B0604020202020204" pitchFamily="34" charset="0"/>
                      </a:endParaRPr>
                    </a:p>
                  </a:txBody>
                  <a:tcPr marL="182880" marT="137160">
                    <a:solidFill>
                      <a:schemeClr val="tx1">
                        <a:lumMod val="95000"/>
                        <a:lumOff val="5000"/>
                      </a:schemeClr>
                    </a:solidFill>
                  </a:tcPr>
                </a:tc>
                <a:tc hMerge="1">
                  <a:txBody>
                    <a:bodyPr/>
                    <a:lstStyle/>
                    <a:p>
                      <a:pPr algn="ctr"/>
                      <a:r>
                        <a:rPr lang="en-US" sz="13800" b="1" dirty="0">
                          <a:solidFill>
                            <a:srgbClr val="D9D9D9"/>
                          </a:solidFill>
                          <a:latin typeface="Arial" panose="020B0604020202020204" pitchFamily="34" charset="0"/>
                          <a:cs typeface="Arial" panose="020B0604020202020204" pitchFamily="34" charset="0"/>
                        </a:rPr>
                        <a:t>F5</a:t>
                      </a:r>
                      <a:r>
                        <a:rPr lang="en-US" sz="2800" baseline="0" dirty="0">
                          <a:solidFill>
                            <a:srgbClr val="D9D9D9"/>
                          </a:solidFill>
                          <a:latin typeface="Arial" panose="020B0604020202020204" pitchFamily="34" charset="0"/>
                          <a:cs typeface="Arial" panose="020B0604020202020204" pitchFamily="34" charset="0"/>
                        </a:rPr>
                        <a:t> </a:t>
                      </a:r>
                      <a:endParaRPr lang="en-US" sz="6000" dirty="0"/>
                    </a:p>
                  </a:txBody>
                  <a:tcPr marL="182880" marT="137160" anchor="ctr">
                    <a:solidFill>
                      <a:schemeClr val="tx1">
                        <a:lumMod val="95000"/>
                        <a:lumOff val="5000"/>
                      </a:schemeClr>
                    </a:solidFill>
                  </a:tcPr>
                </a:tc>
                <a:extLst>
                  <a:ext uri="{0D108BD9-81ED-4DB2-BD59-A6C34878D82A}">
                    <a16:rowId xmlns="" xmlns:a16="http://schemas.microsoft.com/office/drawing/2014/main" val="10006"/>
                  </a:ext>
                </a:extLst>
              </a:tr>
              <a:tr h="3874745">
                <a:tc gridSpan="3">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1800" b="1" noProof="0" dirty="0">
                          <a:solidFill>
                            <a:srgbClr val="FFC000"/>
                          </a:solidFill>
                          <a:latin typeface="Arial"/>
                          <a:cs typeface="Arial"/>
                        </a:rPr>
                        <a:t>How to 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noProof="0" dirty="0">
                          <a:solidFill>
                            <a:srgbClr val="D9D9D9"/>
                          </a:solidFill>
                          <a:latin typeface="Arial"/>
                          <a:cs typeface="Arial"/>
                        </a:rPr>
                        <a:t>When you are ready to have your poster printed go online to </a:t>
                      </a:r>
                      <a:r>
                        <a:rPr lang="en-US" sz="1600" noProof="0" dirty="0" err="1">
                          <a:solidFill>
                            <a:srgbClr val="FFC000"/>
                          </a:solidFill>
                          <a:latin typeface="Arial"/>
                          <a:cs typeface="Arial"/>
                        </a:rPr>
                        <a:t>PosterPresentations.com</a:t>
                      </a:r>
                      <a:r>
                        <a:rPr lang="en-US" sz="1600" noProof="0" dirty="0">
                          <a:solidFill>
                            <a:srgbClr val="D9D9D9"/>
                          </a:solidFill>
                          <a:latin typeface="Arial"/>
                          <a:cs typeface="Arial"/>
                        </a:rPr>
                        <a:t> and click on the "</a:t>
                      </a:r>
                      <a:r>
                        <a:rPr lang="en-US" sz="1600" noProof="0" dirty="0">
                          <a:solidFill>
                            <a:srgbClr val="FFC000"/>
                          </a:solidFill>
                          <a:latin typeface="Arial"/>
                          <a:cs typeface="Arial"/>
                        </a:rPr>
                        <a:t>Order Your Poster</a:t>
                      </a:r>
                      <a:r>
                        <a:rPr lang="en-US" sz="1600" noProof="0" dirty="0">
                          <a:solidFill>
                            <a:srgbClr val="D9D9D9"/>
                          </a:solidFill>
                          <a:latin typeface="Arial"/>
                          <a:cs typeface="Arial"/>
                        </a:rPr>
                        <a:t>" button. You can have your poster printed on professional papers, fabric for easy traveling and a variety of other materials. </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noProof="0" dirty="0">
                          <a:solidFill>
                            <a:srgbClr val="D9D9D9"/>
                          </a:solidFill>
                          <a:latin typeface="Arial"/>
                          <a:cs typeface="Arial"/>
                        </a:rPr>
                        <a:t>If you submit a PowerPoint document, you will be receiving a PDF proof for your approval prior to printing. If your order is placed and paid for before noon (Pacific time) Monday-Friday, your order will ship out that same day. FedEx Next day, Second day, Third day, and Free Ground services are offered. </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noProof="0" dirty="0">
                          <a:solidFill>
                            <a:srgbClr val="D9D9D9"/>
                          </a:solidFill>
                          <a:latin typeface="Arial"/>
                          <a:cs typeface="Arial"/>
                        </a:rPr>
                        <a:t/>
                      </a:r>
                      <a:br>
                        <a:rPr lang="en-US" sz="1600" noProof="0" dirty="0">
                          <a:solidFill>
                            <a:srgbClr val="D9D9D9"/>
                          </a:solidFill>
                          <a:latin typeface="Arial"/>
                          <a:cs typeface="Arial"/>
                        </a:rPr>
                      </a:br>
                      <a:r>
                        <a:rPr lang="en-US" sz="1600" noProof="0" dirty="0">
                          <a:solidFill>
                            <a:srgbClr val="D9D9D9"/>
                          </a:solidFill>
                          <a:latin typeface="Arial"/>
                          <a:cs typeface="Arial"/>
                        </a:rPr>
                        <a:t>Go to </a:t>
                      </a:r>
                      <a:r>
                        <a:rPr lang="en-US" sz="1600" noProof="0" dirty="0" err="1">
                          <a:solidFill>
                            <a:srgbClr val="FFC000"/>
                          </a:solidFill>
                          <a:latin typeface="Arial"/>
                          <a:cs typeface="Arial"/>
                        </a:rPr>
                        <a:t>PosterPresentations.com</a:t>
                      </a:r>
                      <a:r>
                        <a:rPr lang="en-US" sz="1600" noProof="0" dirty="0">
                          <a:solidFill>
                            <a:srgbClr val="D9D9D9"/>
                          </a:solidFill>
                          <a:latin typeface="Arial"/>
                          <a:cs typeface="Arial"/>
                        </a:rPr>
                        <a:t> for more information.</a:t>
                      </a:r>
                    </a:p>
                  </a:txBody>
                  <a:tcPr marL="182880" marT="137160">
                    <a:solidFill>
                      <a:srgbClr val="010101"/>
                    </a:solidFill>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7"/>
                  </a:ext>
                </a:extLst>
              </a:tr>
              <a:tr h="913821">
                <a:tc gridSpan="3">
                  <a:txBody>
                    <a:bodyPr/>
                    <a:lstStyle/>
                    <a:p>
                      <a:endParaRPr lang="en-US" sz="1600" dirty="0">
                        <a:solidFill>
                          <a:srgbClr val="1F3A4E"/>
                        </a:solidFill>
                      </a:endParaRPr>
                    </a:p>
                  </a:txBody>
                  <a:tcPr marL="182880" marT="137160">
                    <a:blipFill dpi="0" rotWithShape="1">
                      <a:blip r:embed="rId9">
                        <a:extLst>
                          <a:ext uri="{28A0092B-C50C-407E-A947-70E740481C1C}">
                            <a14:useLocalDpi xmlns:a14="http://schemas.microsoft.com/office/drawing/2010/main" val="0"/>
                          </a:ext>
                        </a:extLst>
                      </a:blip>
                      <a:srcRect/>
                      <a:stretch>
                        <a:fillRect/>
                      </a:stretch>
                    </a:blipFill>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8"/>
                  </a:ext>
                </a:extLst>
              </a:tr>
              <a:tr h="1242160">
                <a:tc gridSpan="2">
                  <a:txBody>
                    <a:bodyPr/>
                    <a:lstStyle/>
                    <a:p>
                      <a:pPr>
                        <a:lnSpc>
                          <a:spcPts val="2600"/>
                        </a:lnSpc>
                      </a:pPr>
                      <a:r>
                        <a:rPr lang="en-US" sz="1400" dirty="0">
                          <a:solidFill>
                            <a:schemeClr val="bg1">
                              <a:lumMod val="85000"/>
                            </a:schemeClr>
                          </a:solidFill>
                          <a:latin typeface="Arial"/>
                          <a:cs typeface="Arial"/>
                        </a:rPr>
                        <a:t>© 2019</a:t>
                      </a:r>
                      <a:r>
                        <a:rPr lang="en-US" sz="1400" baseline="0" dirty="0">
                          <a:solidFill>
                            <a:schemeClr val="bg1">
                              <a:lumMod val="85000"/>
                            </a:schemeClr>
                          </a:solidFill>
                          <a:latin typeface="Arial"/>
                          <a:cs typeface="Arial"/>
                        </a:rPr>
                        <a:t> </a:t>
                      </a:r>
                      <a:r>
                        <a:rPr lang="en-US" sz="1400" dirty="0" err="1">
                          <a:solidFill>
                            <a:schemeClr val="bg1">
                              <a:lumMod val="85000"/>
                            </a:schemeClr>
                          </a:solidFill>
                          <a:latin typeface="Arial"/>
                          <a:cs typeface="Arial"/>
                        </a:rPr>
                        <a:t>PosterPresentations.com</a:t>
                      </a:r>
                      <a:r>
                        <a:rPr lang="en-US" sz="1400" dirty="0">
                          <a:solidFill>
                            <a:schemeClr val="bg1">
                              <a:lumMod val="85000"/>
                            </a:schemeClr>
                          </a:solidFill>
                          <a:latin typeface="Arial"/>
                          <a:cs typeface="Arial"/>
                        </a:rPr>
                        <a:t/>
                      </a:r>
                      <a:br>
                        <a:rPr lang="en-US" sz="1400" dirty="0">
                          <a:solidFill>
                            <a:schemeClr val="bg1">
                              <a:lumMod val="85000"/>
                            </a:schemeClr>
                          </a:solidFill>
                          <a:latin typeface="Arial"/>
                          <a:cs typeface="Arial"/>
                        </a:rPr>
                      </a:br>
                      <a:r>
                        <a:rPr lang="en-US" sz="1400" dirty="0">
                          <a:solidFill>
                            <a:schemeClr val="bg1">
                              <a:lumMod val="85000"/>
                            </a:schemeClr>
                          </a:solidFill>
                          <a:latin typeface="Arial"/>
                          <a:cs typeface="Arial"/>
                        </a:rPr>
                        <a:t>2117 Fourth Street ,</a:t>
                      </a:r>
                      <a:r>
                        <a:rPr lang="en-US" sz="1400" baseline="0" dirty="0">
                          <a:solidFill>
                            <a:schemeClr val="bg1">
                              <a:lumMod val="85000"/>
                            </a:schemeClr>
                          </a:solidFill>
                          <a:latin typeface="Arial"/>
                          <a:cs typeface="Arial"/>
                        </a:rPr>
                        <a:t> STE C        </a:t>
                      </a:r>
                    </a:p>
                    <a:p>
                      <a:pPr>
                        <a:lnSpc>
                          <a:spcPts val="2600"/>
                        </a:lnSpc>
                      </a:pPr>
                      <a:r>
                        <a:rPr lang="en-US" sz="1400" baseline="0" dirty="0">
                          <a:solidFill>
                            <a:schemeClr val="bg1">
                              <a:lumMod val="85000"/>
                            </a:schemeClr>
                          </a:solidFill>
                          <a:latin typeface="Arial"/>
                          <a:cs typeface="Arial"/>
                        </a:rPr>
                        <a:t>Berkeley CA 94710 USA</a:t>
                      </a:r>
                      <a:endParaRPr lang="en-US" sz="1400" dirty="0">
                        <a:solidFill>
                          <a:schemeClr val="bg1">
                            <a:lumMod val="85000"/>
                          </a:schemeClr>
                        </a:solidFill>
                        <a:latin typeface="Arial"/>
                        <a:cs typeface="Arial"/>
                      </a:endParaRPr>
                    </a:p>
                  </a:txBody>
                  <a:tcPr marL="182880" marT="137160">
                    <a:solidFill>
                      <a:srgbClr val="010101"/>
                    </a:solidFill>
                  </a:tcPr>
                </a:tc>
                <a:tc hMerge="1">
                  <a:txBody>
                    <a:bodyPr/>
                    <a:lstStyle/>
                    <a:p>
                      <a:pPr>
                        <a:lnSpc>
                          <a:spcPts val="2600"/>
                        </a:lnSpc>
                      </a:pPr>
                      <a:endParaRPr lang="en-US" sz="2400" dirty="0">
                        <a:solidFill>
                          <a:schemeClr val="bg1">
                            <a:lumMod val="85000"/>
                          </a:schemeClr>
                        </a:solidFill>
                        <a:latin typeface="Arial"/>
                        <a:cs typeface="Arial"/>
                      </a:endParaRPr>
                    </a:p>
                  </a:txBody>
                  <a:tcPr marL="182880" marT="137160">
                    <a:solidFill>
                      <a:srgbClr val="010101"/>
                    </a:solidFill>
                  </a:tcPr>
                </a:tc>
                <a:tc>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1600" b="1" dirty="0">
                          <a:solidFill>
                            <a:srgbClr val="D0D0D0"/>
                          </a:solidFill>
                          <a:latin typeface="Arial"/>
                          <a:cs typeface="Arial"/>
                        </a:rPr>
                        <a:t>For complete tutorials</a:t>
                      </a:r>
                      <a:r>
                        <a:rPr lang="en-US" sz="1600" b="1" baseline="0" dirty="0">
                          <a:solidFill>
                            <a:srgbClr val="D0D0D0"/>
                          </a:solidFill>
                          <a:latin typeface="Arial"/>
                          <a:cs typeface="Arial"/>
                        </a:rPr>
                        <a:t> visit:</a:t>
                      </a:r>
                    </a:p>
                    <a:p>
                      <a:pPr marL="0" marR="0" indent="0" algn="l" defTabSz="4388900" rtl="0" eaLnBrk="1" fontAlgn="auto" latinLnBrk="0" hangingPunct="1">
                        <a:lnSpc>
                          <a:spcPct val="100000"/>
                        </a:lnSpc>
                        <a:spcBef>
                          <a:spcPts val="0"/>
                        </a:spcBef>
                        <a:spcAft>
                          <a:spcPts val="0"/>
                        </a:spcAft>
                        <a:buClrTx/>
                        <a:buSzTx/>
                        <a:buFontTx/>
                        <a:buNone/>
                        <a:tabLst/>
                        <a:defRPr/>
                      </a:pPr>
                      <a:r>
                        <a:rPr lang="en-US" sz="1200" b="1" dirty="0">
                          <a:solidFill>
                            <a:srgbClr val="FFC000"/>
                          </a:solidFill>
                          <a:latin typeface="Arial"/>
                          <a:cs typeface="Arial"/>
                        </a:rPr>
                        <a:t>https://</a:t>
                      </a:r>
                      <a:r>
                        <a:rPr lang="en-US" sz="1200" b="1" dirty="0" err="1">
                          <a:solidFill>
                            <a:srgbClr val="FFC000"/>
                          </a:solidFill>
                          <a:latin typeface="Arial"/>
                          <a:cs typeface="Arial"/>
                        </a:rPr>
                        <a:t>www.posterpresentations.com</a:t>
                      </a:r>
                      <a:r>
                        <a:rPr lang="en-US" sz="1200" b="1" dirty="0">
                          <a:solidFill>
                            <a:srgbClr val="FFC000"/>
                          </a:solidFill>
                          <a:latin typeface="Arial"/>
                          <a:cs typeface="Arial"/>
                        </a:rPr>
                        <a:t>/</a:t>
                      </a:r>
                      <a:r>
                        <a:rPr lang="en-US" sz="1200" b="1" dirty="0" err="1">
                          <a:solidFill>
                            <a:srgbClr val="FFC000"/>
                          </a:solidFill>
                          <a:latin typeface="Arial"/>
                          <a:cs typeface="Arial"/>
                        </a:rPr>
                        <a:t>helpdesk.html</a:t>
                      </a:r>
                      <a:endParaRPr lang="en-US" sz="8800" dirty="0"/>
                    </a:p>
                  </a:txBody>
                  <a:tcPr marL="182880" marT="137160">
                    <a:solidFill>
                      <a:srgbClr val="010101"/>
                    </a:solidFill>
                  </a:tcPr>
                </a:tc>
                <a:extLst>
                  <a:ext uri="{0D108BD9-81ED-4DB2-BD59-A6C34878D82A}">
                    <a16:rowId xmlns="" xmlns:a16="http://schemas.microsoft.com/office/drawing/2014/main" val="10009"/>
                  </a:ext>
                </a:extLst>
              </a:tr>
            </a:tbl>
          </a:graphicData>
        </a:graphic>
      </p:graphicFrame>
    </p:spTree>
  </p:cSld>
  <p:clrMap bg1="lt1" tx1="dk1" bg2="lt2" tx2="dk2" accent1="accent1" accent2="accent2" accent3="accent3" accent4="accent4" accent5="accent5" accent6="accent6" hlink="hlink" folHlink="folHlink"/>
  <p:sldLayoutIdLst>
    <p:sldLayoutId id="2147483652" r:id="rId1"/>
  </p:sldLayoutIdLst>
  <p:txStyles>
    <p:titleStyle>
      <a:lvl1pPr algn="ctr" defTabSz="3761915" rtl="0" eaLnBrk="1" latinLnBrk="0" hangingPunct="1">
        <a:spcBef>
          <a:spcPct val="0"/>
        </a:spcBef>
        <a:buNone/>
        <a:defRPr sz="7500" kern="1200">
          <a:solidFill>
            <a:schemeClr val="bg1"/>
          </a:solidFill>
          <a:latin typeface="Trebuchet MS" pitchFamily="34" charset="0"/>
          <a:ea typeface="+mj-ea"/>
          <a:cs typeface="+mj-cs"/>
        </a:defRPr>
      </a:lvl1pPr>
    </p:titleStyle>
    <p:bodyStyle>
      <a:lvl1pPr marL="1410719" indent="-1410719" algn="l" defTabSz="3761915" rtl="0" eaLnBrk="1" latinLnBrk="0" hangingPunct="1">
        <a:spcBef>
          <a:spcPct val="20000"/>
        </a:spcBef>
        <a:buFont typeface="Arial" pitchFamily="34" charset="0"/>
        <a:buChar char="•"/>
        <a:defRPr sz="13200" kern="1200">
          <a:solidFill>
            <a:schemeClr val="tx1"/>
          </a:solidFill>
          <a:latin typeface="+mn-lt"/>
          <a:ea typeface="+mn-ea"/>
          <a:cs typeface="+mn-cs"/>
        </a:defRPr>
      </a:lvl1pPr>
      <a:lvl2pPr marL="3056556" indent="-1175598" algn="l" defTabSz="3761915" rtl="0" eaLnBrk="1" latinLnBrk="0" hangingPunct="1">
        <a:spcBef>
          <a:spcPct val="20000"/>
        </a:spcBef>
        <a:buFont typeface="Arial" pitchFamily="34" charset="0"/>
        <a:buChar char="–"/>
        <a:defRPr sz="11600" kern="1200">
          <a:solidFill>
            <a:schemeClr val="tx1"/>
          </a:solidFill>
          <a:latin typeface="+mn-lt"/>
          <a:ea typeface="+mn-ea"/>
          <a:cs typeface="+mn-cs"/>
        </a:defRPr>
      </a:lvl2pPr>
      <a:lvl3pPr marL="4702394" indent="-940479" algn="l" defTabSz="3761915" rtl="0" eaLnBrk="1" latinLnBrk="0" hangingPunct="1">
        <a:spcBef>
          <a:spcPct val="20000"/>
        </a:spcBef>
        <a:buFont typeface="Arial" pitchFamily="34" charset="0"/>
        <a:buChar char="•"/>
        <a:defRPr sz="9900" kern="1200">
          <a:solidFill>
            <a:schemeClr val="tx1"/>
          </a:solidFill>
          <a:latin typeface="+mn-lt"/>
          <a:ea typeface="+mn-ea"/>
          <a:cs typeface="+mn-cs"/>
        </a:defRPr>
      </a:lvl3pPr>
      <a:lvl4pPr marL="6583352"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4pPr>
      <a:lvl5pPr marL="8464308"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5pPr>
      <a:lvl6pPr marL="10345266"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6pPr>
      <a:lvl7pPr marL="12226223"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7pPr>
      <a:lvl8pPr marL="14107181"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8pPr>
      <a:lvl9pPr marL="15988137"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9pPr>
    </p:bodyStyle>
    <p:otherStyle>
      <a:defPPr>
        <a:defRPr lang="en-US"/>
      </a:defPPr>
      <a:lvl1pPr marL="0" algn="l" defTabSz="3761915" rtl="0" eaLnBrk="1" latinLnBrk="0" hangingPunct="1">
        <a:defRPr sz="7400" kern="1200">
          <a:solidFill>
            <a:schemeClr val="tx1"/>
          </a:solidFill>
          <a:latin typeface="+mn-lt"/>
          <a:ea typeface="+mn-ea"/>
          <a:cs typeface="+mn-cs"/>
        </a:defRPr>
      </a:lvl1pPr>
      <a:lvl2pPr marL="1880958" algn="l" defTabSz="3761915" rtl="0" eaLnBrk="1" latinLnBrk="0" hangingPunct="1">
        <a:defRPr sz="7400" kern="1200">
          <a:solidFill>
            <a:schemeClr val="tx1"/>
          </a:solidFill>
          <a:latin typeface="+mn-lt"/>
          <a:ea typeface="+mn-ea"/>
          <a:cs typeface="+mn-cs"/>
        </a:defRPr>
      </a:lvl2pPr>
      <a:lvl3pPr marL="3761915" algn="l" defTabSz="3761915" rtl="0" eaLnBrk="1" latinLnBrk="0" hangingPunct="1">
        <a:defRPr sz="7400" kern="1200">
          <a:solidFill>
            <a:schemeClr val="tx1"/>
          </a:solidFill>
          <a:latin typeface="+mn-lt"/>
          <a:ea typeface="+mn-ea"/>
          <a:cs typeface="+mn-cs"/>
        </a:defRPr>
      </a:lvl3pPr>
      <a:lvl4pPr marL="5642873" algn="l" defTabSz="3761915" rtl="0" eaLnBrk="1" latinLnBrk="0" hangingPunct="1">
        <a:defRPr sz="7400" kern="1200">
          <a:solidFill>
            <a:schemeClr val="tx1"/>
          </a:solidFill>
          <a:latin typeface="+mn-lt"/>
          <a:ea typeface="+mn-ea"/>
          <a:cs typeface="+mn-cs"/>
        </a:defRPr>
      </a:lvl4pPr>
      <a:lvl5pPr marL="7523829" algn="l" defTabSz="3761915" rtl="0" eaLnBrk="1" latinLnBrk="0" hangingPunct="1">
        <a:defRPr sz="7400" kern="1200">
          <a:solidFill>
            <a:schemeClr val="tx1"/>
          </a:solidFill>
          <a:latin typeface="+mn-lt"/>
          <a:ea typeface="+mn-ea"/>
          <a:cs typeface="+mn-cs"/>
        </a:defRPr>
      </a:lvl5pPr>
      <a:lvl6pPr marL="9404787" algn="l" defTabSz="3761915" rtl="0" eaLnBrk="1" latinLnBrk="0" hangingPunct="1">
        <a:defRPr sz="7400" kern="1200">
          <a:solidFill>
            <a:schemeClr val="tx1"/>
          </a:solidFill>
          <a:latin typeface="+mn-lt"/>
          <a:ea typeface="+mn-ea"/>
          <a:cs typeface="+mn-cs"/>
        </a:defRPr>
      </a:lvl6pPr>
      <a:lvl7pPr marL="11285745" algn="l" defTabSz="3761915" rtl="0" eaLnBrk="1" latinLnBrk="0" hangingPunct="1">
        <a:defRPr sz="7400" kern="1200">
          <a:solidFill>
            <a:schemeClr val="tx1"/>
          </a:solidFill>
          <a:latin typeface="+mn-lt"/>
          <a:ea typeface="+mn-ea"/>
          <a:cs typeface="+mn-cs"/>
        </a:defRPr>
      </a:lvl7pPr>
      <a:lvl8pPr marL="13166702" algn="l" defTabSz="3761915" rtl="0" eaLnBrk="1" latinLnBrk="0" hangingPunct="1">
        <a:defRPr sz="7400" kern="1200">
          <a:solidFill>
            <a:schemeClr val="tx1"/>
          </a:solidFill>
          <a:latin typeface="+mn-lt"/>
          <a:ea typeface="+mn-ea"/>
          <a:cs typeface="+mn-cs"/>
        </a:defRPr>
      </a:lvl8pPr>
      <a:lvl9pPr marL="15047660" algn="l" defTabSz="3761915" rtl="0" eaLnBrk="1" latinLnBrk="0" hangingPunct="1">
        <a:defRPr sz="7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 xmlns:a16="http://schemas.microsoft.com/office/drawing/2014/main" id="{249FABFB-0045-1A47-9440-92F9FA03E861}"/>
              </a:ext>
            </a:extLst>
          </p:cNvPr>
          <p:cNvGrpSpPr/>
          <p:nvPr userDrawn="1"/>
        </p:nvGrpSpPr>
        <p:grpSpPr>
          <a:xfrm>
            <a:off x="-109728" y="0"/>
            <a:ext cx="44000928" cy="22182666"/>
            <a:chOff x="-240468" y="-135465"/>
            <a:chExt cx="44332961" cy="22182666"/>
          </a:xfrm>
        </p:grpSpPr>
        <p:sp>
          <p:nvSpPr>
            <p:cNvPr id="42" name="Freeform 41"/>
            <p:cNvSpPr/>
            <p:nvPr userDrawn="1"/>
          </p:nvSpPr>
          <p:spPr>
            <a:xfrm>
              <a:off x="-168439" y="-123304"/>
              <a:ext cx="44260932" cy="22170504"/>
            </a:xfrm>
            <a:custGeom>
              <a:avLst/>
              <a:gdLst>
                <a:gd name="connsiteX0" fmla="*/ 0 w 44005500"/>
                <a:gd name="connsiteY0" fmla="*/ 0 h 32956500"/>
                <a:gd name="connsiteX1" fmla="*/ 44005500 w 44005500"/>
                <a:gd name="connsiteY1" fmla="*/ 32956500 h 32956500"/>
                <a:gd name="connsiteX2" fmla="*/ 38100 w 44005500"/>
                <a:gd name="connsiteY2" fmla="*/ 32918400 h 32956500"/>
                <a:gd name="connsiteX3" fmla="*/ 0 w 44005500"/>
                <a:gd name="connsiteY3" fmla="*/ 0 h 32956500"/>
              </a:gdLst>
              <a:ahLst/>
              <a:cxnLst>
                <a:cxn ang="0">
                  <a:pos x="connsiteX0" y="connsiteY0"/>
                </a:cxn>
                <a:cxn ang="0">
                  <a:pos x="connsiteX1" y="connsiteY1"/>
                </a:cxn>
                <a:cxn ang="0">
                  <a:pos x="connsiteX2" y="connsiteY2"/>
                </a:cxn>
                <a:cxn ang="0">
                  <a:pos x="connsiteX3" y="connsiteY3"/>
                </a:cxn>
              </a:cxnLst>
              <a:rect l="l" t="t" r="r" b="b"/>
              <a:pathLst>
                <a:path w="44005500" h="32956500">
                  <a:moveTo>
                    <a:pt x="0" y="0"/>
                  </a:moveTo>
                  <a:lnTo>
                    <a:pt x="44005500" y="32956500"/>
                  </a:lnTo>
                  <a:lnTo>
                    <a:pt x="38100" y="32918400"/>
                  </a:lnTo>
                  <a:lnTo>
                    <a:pt x="0" y="0"/>
                  </a:lnTo>
                  <a:close/>
                </a:path>
              </a:pathLst>
            </a:custGeom>
            <a:gradFill>
              <a:gsLst>
                <a:gs pos="79000">
                  <a:schemeClr val="accent1">
                    <a:lumMod val="40000"/>
                    <a:lumOff val="60000"/>
                  </a:schemeClr>
                </a:gs>
                <a:gs pos="13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Freeform 42"/>
            <p:cNvSpPr/>
            <p:nvPr userDrawn="1"/>
          </p:nvSpPr>
          <p:spPr>
            <a:xfrm flipH="1" flipV="1">
              <a:off x="-168440" y="-123304"/>
              <a:ext cx="44260930" cy="22159096"/>
            </a:xfrm>
            <a:custGeom>
              <a:avLst/>
              <a:gdLst>
                <a:gd name="connsiteX0" fmla="*/ 0 w 44005500"/>
                <a:gd name="connsiteY0" fmla="*/ 0 h 32956500"/>
                <a:gd name="connsiteX1" fmla="*/ 44005500 w 44005500"/>
                <a:gd name="connsiteY1" fmla="*/ 32956500 h 32956500"/>
                <a:gd name="connsiteX2" fmla="*/ 38100 w 44005500"/>
                <a:gd name="connsiteY2" fmla="*/ 32918400 h 32956500"/>
                <a:gd name="connsiteX3" fmla="*/ 0 w 44005500"/>
                <a:gd name="connsiteY3" fmla="*/ 0 h 32956500"/>
              </a:gdLst>
              <a:ahLst/>
              <a:cxnLst>
                <a:cxn ang="0">
                  <a:pos x="connsiteX0" y="connsiteY0"/>
                </a:cxn>
                <a:cxn ang="0">
                  <a:pos x="connsiteX1" y="connsiteY1"/>
                </a:cxn>
                <a:cxn ang="0">
                  <a:pos x="connsiteX2" y="connsiteY2"/>
                </a:cxn>
                <a:cxn ang="0">
                  <a:pos x="connsiteX3" y="connsiteY3"/>
                </a:cxn>
              </a:cxnLst>
              <a:rect l="l" t="t" r="r" b="b"/>
              <a:pathLst>
                <a:path w="44005500" h="32956500">
                  <a:moveTo>
                    <a:pt x="0" y="0"/>
                  </a:moveTo>
                  <a:lnTo>
                    <a:pt x="44005500" y="32956500"/>
                  </a:lnTo>
                  <a:lnTo>
                    <a:pt x="38100" y="32918400"/>
                  </a:lnTo>
                  <a:lnTo>
                    <a:pt x="0" y="0"/>
                  </a:lnTo>
                  <a:close/>
                </a:path>
              </a:pathLst>
            </a:custGeom>
            <a:gradFill>
              <a:gsLst>
                <a:gs pos="41000">
                  <a:schemeClr val="bg2"/>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43"/>
            <p:cNvSpPr/>
            <p:nvPr userDrawn="1"/>
          </p:nvSpPr>
          <p:spPr>
            <a:xfrm>
              <a:off x="-240468" y="-135465"/>
              <a:ext cx="44332960" cy="22182666"/>
            </a:xfrm>
            <a:custGeom>
              <a:avLst/>
              <a:gdLst>
                <a:gd name="connsiteX0" fmla="*/ 36576 w 39026592"/>
                <a:gd name="connsiteY0" fmla="*/ 0 h 30614112"/>
                <a:gd name="connsiteX1" fmla="*/ 15837408 w 39026592"/>
                <a:gd name="connsiteY1" fmla="*/ 30614112 h 30614112"/>
                <a:gd name="connsiteX2" fmla="*/ 39026592 w 39026592"/>
                <a:gd name="connsiteY2" fmla="*/ 13350240 h 30614112"/>
                <a:gd name="connsiteX3" fmla="*/ 0 w 39026592"/>
                <a:gd name="connsiteY3" fmla="*/ 73152 h 30614112"/>
                <a:gd name="connsiteX4" fmla="*/ 109728 w 39026592"/>
                <a:gd name="connsiteY4" fmla="*/ 146304 h 30614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26592" h="30614112">
                  <a:moveTo>
                    <a:pt x="36576" y="0"/>
                  </a:moveTo>
                  <a:lnTo>
                    <a:pt x="15837408" y="30614112"/>
                  </a:lnTo>
                  <a:lnTo>
                    <a:pt x="39026592" y="13350240"/>
                  </a:lnTo>
                  <a:lnTo>
                    <a:pt x="0" y="73152"/>
                  </a:lnTo>
                  <a:lnTo>
                    <a:pt x="109728" y="146304"/>
                  </a:lnTo>
                </a:path>
              </a:pathLst>
            </a:custGeom>
            <a:gradFill flip="none" rotWithShape="1">
              <a:gsLst>
                <a:gs pos="0">
                  <a:schemeClr val="bg1"/>
                </a:gs>
                <a:gs pos="76000">
                  <a:schemeClr val="accent1">
                    <a:lumMod val="30000"/>
                    <a:lumOff val="70000"/>
                    <a:alpha val="0"/>
                  </a:schemeClr>
                </a:gs>
              </a:gsLst>
              <a:path path="rect">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Text Box 14"/>
            <p:cNvSpPr txBox="1">
              <a:spLocks noChangeArrowheads="1"/>
            </p:cNvSpPr>
            <p:nvPr userDrawn="1"/>
          </p:nvSpPr>
          <p:spPr bwMode="auto">
            <a:xfrm>
              <a:off x="819153" y="21344269"/>
              <a:ext cx="2514600" cy="291981"/>
            </a:xfrm>
            <a:prstGeom prst="rect">
              <a:avLst/>
            </a:prstGeom>
            <a:noFill/>
            <a:ln w="9525">
              <a:noFill/>
              <a:miter lim="800000"/>
              <a:headEnd/>
              <a:tailEnd/>
            </a:ln>
            <a:effectLst/>
          </p:spPr>
          <p:txBody>
            <a:bodyPr lIns="78225" tIns="39105" rIns="78225" bIns="39105">
              <a:spAutoFit/>
            </a:bodyPr>
            <a:lstStyle/>
            <a:p>
              <a:pPr eaLnBrk="0" hangingPunct="0">
                <a:lnSpc>
                  <a:spcPct val="65000"/>
                </a:lnSpc>
                <a:spcBef>
                  <a:spcPct val="50000"/>
                </a:spcBef>
                <a:defRPr/>
              </a:pPr>
              <a:r>
                <a:rPr lang="en-US" sz="500" b="1" dirty="0">
                  <a:solidFill>
                    <a:schemeClr val="bg1">
                      <a:lumMod val="75000"/>
                    </a:schemeClr>
                  </a:solidFill>
                  <a:latin typeface="Arial" charset="0"/>
                </a:rPr>
                <a:t>RESEARCH POSTER PRESENTATION DESIGN © 2019</a:t>
              </a:r>
            </a:p>
            <a:p>
              <a:pPr eaLnBrk="0" hangingPunct="0">
                <a:lnSpc>
                  <a:spcPct val="65000"/>
                </a:lnSpc>
                <a:spcBef>
                  <a:spcPct val="50000"/>
                </a:spcBef>
                <a:defRPr/>
              </a:pPr>
              <a:r>
                <a:rPr lang="en-US" sz="900" b="1" dirty="0">
                  <a:solidFill>
                    <a:schemeClr val="bg1">
                      <a:lumMod val="75000"/>
                    </a:schemeClr>
                  </a:solidFill>
                  <a:latin typeface="Arial" charset="0"/>
                </a:rPr>
                <a:t>www.PosterPresentations.com</a:t>
              </a:r>
            </a:p>
          </p:txBody>
        </p:sp>
      </p:grpSp>
    </p:spTree>
    <p:extLst>
      <p:ext uri="{BB962C8B-B14F-4D97-AF65-F5344CB8AC3E}">
        <p14:creationId xmlns:p14="http://schemas.microsoft.com/office/powerpoint/2010/main" val="3788426201"/>
      </p:ext>
    </p:extLst>
  </p:cSld>
  <p:clrMap bg1="lt1" tx1="dk1" bg2="lt2" tx2="dk2" accent1="accent1" accent2="accent2" accent3="accent3" accent4="accent4" accent5="accent5" accent6="accent6" hlink="hlink" folHlink="folHlink"/>
  <p:sldLayoutIdLst>
    <p:sldLayoutId id="2147483662" r:id="rId1"/>
  </p:sldLayoutIdLst>
  <p:txStyles>
    <p:titleStyle>
      <a:lvl1pPr algn="ctr" defTabSz="3761915" rtl="0" eaLnBrk="1" latinLnBrk="0" hangingPunct="1">
        <a:spcBef>
          <a:spcPct val="0"/>
        </a:spcBef>
        <a:buNone/>
        <a:defRPr sz="7500" kern="1200">
          <a:solidFill>
            <a:schemeClr val="bg1"/>
          </a:solidFill>
          <a:latin typeface="Trebuchet MS" pitchFamily="34" charset="0"/>
          <a:ea typeface="+mj-ea"/>
          <a:cs typeface="+mj-cs"/>
        </a:defRPr>
      </a:lvl1pPr>
    </p:titleStyle>
    <p:bodyStyle>
      <a:lvl1pPr marL="1410719" indent="-1410719" algn="l" defTabSz="3761915" rtl="0" eaLnBrk="1" latinLnBrk="0" hangingPunct="1">
        <a:spcBef>
          <a:spcPct val="20000"/>
        </a:spcBef>
        <a:buFont typeface="Arial" pitchFamily="34" charset="0"/>
        <a:buChar char="•"/>
        <a:defRPr sz="13200" kern="1200">
          <a:solidFill>
            <a:schemeClr val="tx1"/>
          </a:solidFill>
          <a:latin typeface="+mn-lt"/>
          <a:ea typeface="+mn-ea"/>
          <a:cs typeface="+mn-cs"/>
        </a:defRPr>
      </a:lvl1pPr>
      <a:lvl2pPr marL="3056556" indent="-1175598" algn="l" defTabSz="3761915" rtl="0" eaLnBrk="1" latinLnBrk="0" hangingPunct="1">
        <a:spcBef>
          <a:spcPct val="20000"/>
        </a:spcBef>
        <a:buFont typeface="Arial" pitchFamily="34" charset="0"/>
        <a:buChar char="–"/>
        <a:defRPr sz="11600" kern="1200">
          <a:solidFill>
            <a:schemeClr val="tx1"/>
          </a:solidFill>
          <a:latin typeface="+mn-lt"/>
          <a:ea typeface="+mn-ea"/>
          <a:cs typeface="+mn-cs"/>
        </a:defRPr>
      </a:lvl2pPr>
      <a:lvl3pPr marL="4702394" indent="-940479" algn="l" defTabSz="3761915" rtl="0" eaLnBrk="1" latinLnBrk="0" hangingPunct="1">
        <a:spcBef>
          <a:spcPct val="20000"/>
        </a:spcBef>
        <a:buFont typeface="Arial" pitchFamily="34" charset="0"/>
        <a:buChar char="•"/>
        <a:defRPr sz="9900" kern="1200">
          <a:solidFill>
            <a:schemeClr val="tx1"/>
          </a:solidFill>
          <a:latin typeface="+mn-lt"/>
          <a:ea typeface="+mn-ea"/>
          <a:cs typeface="+mn-cs"/>
        </a:defRPr>
      </a:lvl3pPr>
      <a:lvl4pPr marL="6583352"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4pPr>
      <a:lvl5pPr marL="8464308"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5pPr>
      <a:lvl6pPr marL="10345266"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6pPr>
      <a:lvl7pPr marL="12226223"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7pPr>
      <a:lvl8pPr marL="14107181"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8pPr>
      <a:lvl9pPr marL="15988137"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9pPr>
    </p:bodyStyle>
    <p:otherStyle>
      <a:defPPr>
        <a:defRPr lang="en-US"/>
      </a:defPPr>
      <a:lvl1pPr marL="0" algn="l" defTabSz="3761915" rtl="0" eaLnBrk="1" latinLnBrk="0" hangingPunct="1">
        <a:defRPr sz="7400" kern="1200">
          <a:solidFill>
            <a:schemeClr val="tx1"/>
          </a:solidFill>
          <a:latin typeface="+mn-lt"/>
          <a:ea typeface="+mn-ea"/>
          <a:cs typeface="+mn-cs"/>
        </a:defRPr>
      </a:lvl1pPr>
      <a:lvl2pPr marL="1880958" algn="l" defTabSz="3761915" rtl="0" eaLnBrk="1" latinLnBrk="0" hangingPunct="1">
        <a:defRPr sz="7400" kern="1200">
          <a:solidFill>
            <a:schemeClr val="tx1"/>
          </a:solidFill>
          <a:latin typeface="+mn-lt"/>
          <a:ea typeface="+mn-ea"/>
          <a:cs typeface="+mn-cs"/>
        </a:defRPr>
      </a:lvl2pPr>
      <a:lvl3pPr marL="3761915" algn="l" defTabSz="3761915" rtl="0" eaLnBrk="1" latinLnBrk="0" hangingPunct="1">
        <a:defRPr sz="7400" kern="1200">
          <a:solidFill>
            <a:schemeClr val="tx1"/>
          </a:solidFill>
          <a:latin typeface="+mn-lt"/>
          <a:ea typeface="+mn-ea"/>
          <a:cs typeface="+mn-cs"/>
        </a:defRPr>
      </a:lvl3pPr>
      <a:lvl4pPr marL="5642873" algn="l" defTabSz="3761915" rtl="0" eaLnBrk="1" latinLnBrk="0" hangingPunct="1">
        <a:defRPr sz="7400" kern="1200">
          <a:solidFill>
            <a:schemeClr val="tx1"/>
          </a:solidFill>
          <a:latin typeface="+mn-lt"/>
          <a:ea typeface="+mn-ea"/>
          <a:cs typeface="+mn-cs"/>
        </a:defRPr>
      </a:lvl4pPr>
      <a:lvl5pPr marL="7523829" algn="l" defTabSz="3761915" rtl="0" eaLnBrk="1" latinLnBrk="0" hangingPunct="1">
        <a:defRPr sz="7400" kern="1200">
          <a:solidFill>
            <a:schemeClr val="tx1"/>
          </a:solidFill>
          <a:latin typeface="+mn-lt"/>
          <a:ea typeface="+mn-ea"/>
          <a:cs typeface="+mn-cs"/>
        </a:defRPr>
      </a:lvl5pPr>
      <a:lvl6pPr marL="9404787" algn="l" defTabSz="3761915" rtl="0" eaLnBrk="1" latinLnBrk="0" hangingPunct="1">
        <a:defRPr sz="7400" kern="1200">
          <a:solidFill>
            <a:schemeClr val="tx1"/>
          </a:solidFill>
          <a:latin typeface="+mn-lt"/>
          <a:ea typeface="+mn-ea"/>
          <a:cs typeface="+mn-cs"/>
        </a:defRPr>
      </a:lvl6pPr>
      <a:lvl7pPr marL="11285745" algn="l" defTabSz="3761915" rtl="0" eaLnBrk="1" latinLnBrk="0" hangingPunct="1">
        <a:defRPr sz="7400" kern="1200">
          <a:solidFill>
            <a:schemeClr val="tx1"/>
          </a:solidFill>
          <a:latin typeface="+mn-lt"/>
          <a:ea typeface="+mn-ea"/>
          <a:cs typeface="+mn-cs"/>
        </a:defRPr>
      </a:lvl7pPr>
      <a:lvl8pPr marL="13166702" algn="l" defTabSz="3761915" rtl="0" eaLnBrk="1" latinLnBrk="0" hangingPunct="1">
        <a:defRPr sz="7400" kern="1200">
          <a:solidFill>
            <a:schemeClr val="tx1"/>
          </a:solidFill>
          <a:latin typeface="+mn-lt"/>
          <a:ea typeface="+mn-ea"/>
          <a:cs typeface="+mn-cs"/>
        </a:defRPr>
      </a:lvl8pPr>
      <a:lvl9pPr marL="15047660" algn="l" defTabSz="3761915" rtl="0" eaLnBrk="1" latinLnBrk="0" hangingPunct="1">
        <a:defRPr sz="7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36" name="Table 35">
            <a:extLst>
              <a:ext uri="{FF2B5EF4-FFF2-40B4-BE49-F238E27FC236}">
                <a16:creationId xmlns="" xmlns:a16="http://schemas.microsoft.com/office/drawing/2014/main" id="{A2C208C9-A97A-C74F-B0CF-AD2F86A5938E}"/>
              </a:ext>
            </a:extLst>
          </p:cNvPr>
          <p:cNvGraphicFramePr>
            <a:graphicFrameLocks noGrp="1"/>
          </p:cNvGraphicFramePr>
          <p:nvPr userDrawn="1">
            <p:extLst>
              <p:ext uri="{D42A27DB-BD31-4B8C-83A1-F6EECF244321}">
                <p14:modId xmlns:p14="http://schemas.microsoft.com/office/powerpoint/2010/main" val="442666677"/>
              </p:ext>
            </p:extLst>
          </p:nvPr>
        </p:nvGraphicFramePr>
        <p:xfrm>
          <a:off x="-6404644" y="23446"/>
          <a:ext cx="6099844" cy="21945600"/>
        </p:xfrm>
        <a:graphic>
          <a:graphicData uri="http://schemas.openxmlformats.org/drawingml/2006/table">
            <a:tbl>
              <a:tblPr firstRow="1" bandRow="1">
                <a:tableStyleId>{5C22544A-7EE6-4342-B048-85BDC9FD1C3A}</a:tableStyleId>
              </a:tblPr>
              <a:tblGrid>
                <a:gridCol w="2615564">
                  <a:extLst>
                    <a:ext uri="{9D8B030D-6E8A-4147-A177-3AD203B41FA5}">
                      <a16:colId xmlns="" xmlns:a16="http://schemas.microsoft.com/office/drawing/2014/main" val="20000"/>
                    </a:ext>
                  </a:extLst>
                </a:gridCol>
                <a:gridCol w="3484280">
                  <a:extLst>
                    <a:ext uri="{9D8B030D-6E8A-4147-A177-3AD203B41FA5}">
                      <a16:colId xmlns="" xmlns:a16="http://schemas.microsoft.com/office/drawing/2014/main" val="20001"/>
                    </a:ext>
                  </a:extLst>
                </a:gridCol>
              </a:tblGrid>
              <a:tr h="849594">
                <a:tc gridSpan="2">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2400" b="0" spc="600" dirty="0">
                          <a:solidFill>
                            <a:srgbClr val="1F3A4E"/>
                          </a:solidFill>
                          <a:latin typeface="Arial Black" panose="020B0A04020102020204" pitchFamily="34" charset="0"/>
                        </a:rPr>
                        <a:t>QUICK START GUIDE</a:t>
                      </a:r>
                      <a:br>
                        <a:rPr lang="en-US" sz="2400" b="0" spc="600" dirty="0">
                          <a:solidFill>
                            <a:srgbClr val="1F3A4E"/>
                          </a:solidFill>
                          <a:latin typeface="Arial Black" panose="020B0A04020102020204" pitchFamily="34" charset="0"/>
                        </a:rPr>
                      </a:br>
                      <a:r>
                        <a:rPr lang="en-US" sz="1800" b="1" spc="0" dirty="0">
                          <a:solidFill>
                            <a:srgbClr val="FF0000"/>
                          </a:solidFill>
                          <a:latin typeface="Trebuchet MS" pitchFamily="34" charset="0"/>
                        </a:rPr>
                        <a:t>(THIS SIDEBAR WILL NOT PRINT)</a:t>
                      </a:r>
                      <a:endParaRPr lang="en-US" sz="2400" b="1" spc="600" dirty="0">
                        <a:solidFill>
                          <a:schemeClr val="bg1"/>
                        </a:solidFill>
                        <a:latin typeface="Trebuchet MS" pitchFamily="34" charset="0"/>
                      </a:endParaRPr>
                    </a:p>
                  </a:txBody>
                  <a:tcPr marL="182880" marT="137160">
                    <a:solidFill>
                      <a:srgbClr val="FFC000"/>
                    </a:solidFill>
                  </a:tcPr>
                </a:tc>
                <a:tc hMerge="1">
                  <a:txBody>
                    <a:bodyPr/>
                    <a:lstStyle/>
                    <a:p>
                      <a:endParaRPr lang="en-US" dirty="0"/>
                    </a:p>
                  </a:txBody>
                  <a:tcPr/>
                </a:tc>
                <a:extLst>
                  <a:ext uri="{0D108BD9-81ED-4DB2-BD59-A6C34878D82A}">
                    <a16:rowId xmlns="" xmlns:a16="http://schemas.microsoft.com/office/drawing/2014/main" val="10000"/>
                  </a:ext>
                </a:extLst>
              </a:tr>
              <a:tr h="2611714">
                <a:tc gridSpan="2">
                  <a:txBody>
                    <a:bodyPr/>
                    <a:lstStyle/>
                    <a:p>
                      <a:pPr defTabSz="3765639"/>
                      <a:r>
                        <a:rPr lang="en-US" sz="1400" i="0" dirty="0">
                          <a:solidFill>
                            <a:srgbClr val="D9D9D9"/>
                          </a:solidFill>
                          <a:latin typeface="Arial"/>
                          <a:cs typeface="Arial"/>
                        </a:rPr>
                        <a:t>This PowerPoint template produces a </a:t>
                      </a:r>
                      <a:r>
                        <a:rPr lang="en-US" sz="1400" b="1" i="0" dirty="0">
                          <a:solidFill>
                            <a:srgbClr val="FFC000"/>
                          </a:solidFill>
                          <a:latin typeface="Arial"/>
                          <a:cs typeface="Arial"/>
                        </a:rPr>
                        <a:t>48x96”</a:t>
                      </a:r>
                      <a:r>
                        <a:rPr lang="en-US" sz="1400" i="0" dirty="0">
                          <a:solidFill>
                            <a:srgbClr val="FFC000"/>
                          </a:solidFill>
                          <a:latin typeface="Arial"/>
                          <a:cs typeface="Arial"/>
                        </a:rPr>
                        <a:t> </a:t>
                      </a:r>
                      <a:r>
                        <a:rPr lang="en-US" sz="1400" i="0" dirty="0">
                          <a:solidFill>
                            <a:srgbClr val="D9D9D9"/>
                          </a:solidFill>
                          <a:latin typeface="Arial"/>
                          <a:cs typeface="Arial"/>
                        </a:rPr>
                        <a:t>presentation poster. You can use it to create your research poster by placing your title, subtitle, text, tables, charts and photos. </a:t>
                      </a:r>
                    </a:p>
                    <a:p>
                      <a:pPr defTabSz="3765639"/>
                      <a:endParaRPr lang="en-US" sz="1400" i="0" dirty="0">
                        <a:solidFill>
                          <a:srgbClr val="D9D9D9"/>
                        </a:solidFill>
                        <a:latin typeface="Arial"/>
                        <a:cs typeface="Arial"/>
                      </a:endParaRPr>
                    </a:p>
                    <a:p>
                      <a:pPr defTabSz="3765639"/>
                      <a:r>
                        <a:rPr lang="en-US" sz="1400" i="0" dirty="0">
                          <a:solidFill>
                            <a:srgbClr val="D9D9D9"/>
                          </a:solidFill>
                          <a:latin typeface="Arial"/>
                          <a:cs typeface="Arial"/>
                        </a:rPr>
                        <a:t>We provide a series of online tutorials that will guide you through the poster design process and answer your poster production questions. For complete template tutorials, go online to </a:t>
                      </a:r>
                      <a:r>
                        <a:rPr lang="en-US" sz="1400" i="0" dirty="0" err="1">
                          <a:solidFill>
                            <a:srgbClr val="FFC000"/>
                          </a:solidFill>
                          <a:latin typeface="Arial"/>
                          <a:cs typeface="Arial"/>
                        </a:rPr>
                        <a:t>PosterPresentations.com</a:t>
                      </a:r>
                      <a:r>
                        <a:rPr lang="en-US" sz="1400" i="0" dirty="0">
                          <a:solidFill>
                            <a:srgbClr val="D9D9D9"/>
                          </a:solidFill>
                          <a:latin typeface="Arial"/>
                          <a:cs typeface="Arial"/>
                        </a:rPr>
                        <a:t> and click on the  </a:t>
                      </a:r>
                      <a:r>
                        <a:rPr lang="en-US" sz="1400" i="0" dirty="0">
                          <a:solidFill>
                            <a:srgbClr val="FFC000"/>
                          </a:solidFill>
                          <a:latin typeface="Arial"/>
                          <a:cs typeface="Arial"/>
                        </a:rPr>
                        <a:t>HELP DESK</a:t>
                      </a:r>
                      <a:r>
                        <a:rPr lang="en-US" sz="1400" i="0" baseline="0" dirty="0">
                          <a:solidFill>
                            <a:srgbClr val="D9D9D9"/>
                          </a:solidFill>
                          <a:latin typeface="Arial"/>
                          <a:cs typeface="Arial"/>
                        </a:rPr>
                        <a:t> </a:t>
                      </a:r>
                      <a:r>
                        <a:rPr lang="en-US" sz="1400" i="0" dirty="0">
                          <a:solidFill>
                            <a:srgbClr val="D9D9D9"/>
                          </a:solidFill>
                          <a:latin typeface="Arial"/>
                          <a:cs typeface="Arial"/>
                        </a:rPr>
                        <a:t>tab.</a:t>
                      </a:r>
                    </a:p>
                    <a:p>
                      <a:pPr defTabSz="3765639"/>
                      <a:endParaRPr lang="en-US" sz="1400" i="0" dirty="0">
                        <a:solidFill>
                          <a:srgbClr val="D9D9D9"/>
                        </a:solidFill>
                        <a:latin typeface="Arial"/>
                        <a:cs typeface="Arial"/>
                      </a:endParaRPr>
                    </a:p>
                    <a:p>
                      <a:pPr defTabSz="3765639"/>
                      <a:r>
                        <a:rPr lang="en-US" sz="1400" i="0" dirty="0">
                          <a:solidFill>
                            <a:srgbClr val="D9D9D9"/>
                          </a:solidFill>
                          <a:latin typeface="Arial"/>
                          <a:cs typeface="Arial"/>
                        </a:rPr>
                        <a:t>To print your poster using our same-day professional printing service, go online to </a:t>
                      </a:r>
                      <a:r>
                        <a:rPr lang="en-US" sz="1400" i="0" dirty="0" err="1">
                          <a:solidFill>
                            <a:srgbClr val="FFC000"/>
                          </a:solidFill>
                          <a:latin typeface="Arial"/>
                          <a:cs typeface="Arial"/>
                        </a:rPr>
                        <a:t>PosterPresentations.com</a:t>
                      </a:r>
                      <a:r>
                        <a:rPr lang="en-US" sz="1400" i="0" dirty="0">
                          <a:solidFill>
                            <a:srgbClr val="D9D9D9"/>
                          </a:solidFill>
                          <a:latin typeface="Arial"/>
                          <a:cs typeface="Arial"/>
                        </a:rPr>
                        <a:t> and click on "</a:t>
                      </a:r>
                      <a:r>
                        <a:rPr lang="en-US" sz="1400" i="0" dirty="0">
                          <a:solidFill>
                            <a:srgbClr val="FFC000"/>
                          </a:solidFill>
                          <a:latin typeface="Arial"/>
                          <a:cs typeface="Arial"/>
                        </a:rPr>
                        <a:t>Order your poster</a:t>
                      </a:r>
                      <a:r>
                        <a:rPr lang="en-US" sz="1400" i="0" dirty="0">
                          <a:solidFill>
                            <a:srgbClr val="D9D9D9"/>
                          </a:solidFill>
                          <a:latin typeface="Arial"/>
                          <a:cs typeface="Arial"/>
                        </a:rPr>
                        <a:t>".</a:t>
                      </a:r>
                      <a:endParaRPr lang="en-US" sz="1400" b="1" dirty="0">
                        <a:solidFill>
                          <a:srgbClr val="D9D9D9"/>
                        </a:solidFill>
                        <a:latin typeface="Arial"/>
                        <a:cs typeface="Arial"/>
                      </a:endParaRPr>
                    </a:p>
                  </a:txBody>
                  <a:tcPr marL="182880" marT="137160">
                    <a:solidFill>
                      <a:srgbClr val="010101"/>
                    </a:solidFill>
                  </a:tcPr>
                </a:tc>
                <a:tc hMerge="1">
                  <a:txBody>
                    <a:bodyPr/>
                    <a:lstStyle/>
                    <a:p>
                      <a:pPr marL="0" indent="0" algn="l" defTabSz="114300"/>
                      <a:endParaRPr lang="en-US" sz="2400" b="0" baseline="0" dirty="0">
                        <a:solidFill>
                          <a:srgbClr val="FFC000"/>
                        </a:solidFill>
                        <a:latin typeface="Arial" panose="020B0604020202020204" pitchFamily="34" charset="0"/>
                        <a:cs typeface="Arial" panose="020B0604020202020204" pitchFamily="34" charset="0"/>
                      </a:endParaRPr>
                    </a:p>
                  </a:txBody>
                  <a:tcPr>
                    <a:solidFill>
                      <a:schemeClr val="tx1">
                        <a:lumMod val="95000"/>
                        <a:lumOff val="5000"/>
                      </a:schemeClr>
                    </a:solidFill>
                  </a:tcPr>
                </a:tc>
                <a:extLst>
                  <a:ext uri="{0D108BD9-81ED-4DB2-BD59-A6C34878D82A}">
                    <a16:rowId xmlns="" xmlns:a16="http://schemas.microsoft.com/office/drawing/2014/main" val="677555919"/>
                  </a:ext>
                </a:extLst>
              </a:tr>
              <a:tr h="3115177">
                <a:tc>
                  <a:txBody>
                    <a:bodyPr/>
                    <a:lstStyle/>
                    <a:p>
                      <a:pPr algn="ctr"/>
                      <a:endParaRPr lang="en-US" sz="1400" dirty="0">
                        <a:solidFill>
                          <a:srgbClr val="1F3A4E"/>
                        </a:solidFill>
                      </a:endParaRPr>
                    </a:p>
                    <a:p>
                      <a:pPr algn="ctr"/>
                      <a:endParaRPr lang="en-US" sz="1400" dirty="0">
                        <a:solidFill>
                          <a:srgbClr val="1F3A4E"/>
                        </a:solidFill>
                      </a:endParaRPr>
                    </a:p>
                    <a:p>
                      <a:pPr algn="ctr"/>
                      <a:r>
                        <a:rPr lang="en-US" sz="1400" dirty="0">
                          <a:solidFill>
                            <a:schemeClr val="bg1"/>
                          </a:solidFill>
                          <a:latin typeface="Arial" panose="020B0604020202020204" pitchFamily="34" charset="0"/>
                          <a:cs typeface="Arial" panose="020B0604020202020204" pitchFamily="34" charset="0"/>
                        </a:rPr>
                        <a:t>This is a template for a</a:t>
                      </a:r>
                    </a:p>
                    <a:p>
                      <a:pPr algn="ctr"/>
                      <a:r>
                        <a:rPr lang="en-US" sz="1400" dirty="0">
                          <a:solidFill>
                            <a:schemeClr val="bg1"/>
                          </a:solidFill>
                          <a:latin typeface="Arial" panose="020B0604020202020204" pitchFamily="34" charset="0"/>
                          <a:cs typeface="Arial" panose="020B0604020202020204" pitchFamily="34" charset="0"/>
                        </a:rPr>
                        <a:t>presentation poster </a:t>
                      </a:r>
                      <a:br>
                        <a:rPr lang="en-US" sz="1400" dirty="0">
                          <a:solidFill>
                            <a:schemeClr val="bg1"/>
                          </a:solidFill>
                          <a:latin typeface="Arial" panose="020B0604020202020204" pitchFamily="34" charset="0"/>
                          <a:cs typeface="Arial" panose="020B0604020202020204" pitchFamily="34" charset="0"/>
                        </a:rPr>
                      </a:br>
                      <a:r>
                        <a:rPr lang="en-US" sz="2400" b="1" dirty="0">
                          <a:solidFill>
                            <a:srgbClr val="FFC000"/>
                          </a:solidFill>
                          <a:latin typeface="Arial" panose="020B0604020202020204" pitchFamily="34" charset="0"/>
                          <a:cs typeface="Arial" panose="020B0604020202020204" pitchFamily="34" charset="0"/>
                        </a:rPr>
                        <a:t>48 inches tall</a:t>
                      </a:r>
                      <a:br>
                        <a:rPr lang="en-US" sz="2400" b="1" dirty="0">
                          <a:solidFill>
                            <a:srgbClr val="FFC000"/>
                          </a:solidFill>
                          <a:latin typeface="Arial" panose="020B0604020202020204" pitchFamily="34" charset="0"/>
                          <a:cs typeface="Arial" panose="020B0604020202020204" pitchFamily="34" charset="0"/>
                        </a:rPr>
                      </a:br>
                      <a:r>
                        <a:rPr lang="en-US" sz="2400" b="1" dirty="0">
                          <a:solidFill>
                            <a:srgbClr val="FFC000"/>
                          </a:solidFill>
                          <a:latin typeface="Arial" panose="020B0604020202020204" pitchFamily="34" charset="0"/>
                          <a:cs typeface="Arial" panose="020B0604020202020204" pitchFamily="34" charset="0"/>
                        </a:rPr>
                        <a:t>by</a:t>
                      </a:r>
                      <a:br>
                        <a:rPr lang="en-US" sz="2400" b="1" dirty="0">
                          <a:solidFill>
                            <a:srgbClr val="FFC000"/>
                          </a:solidFill>
                          <a:latin typeface="Arial" panose="020B0604020202020204" pitchFamily="34" charset="0"/>
                          <a:cs typeface="Arial" panose="020B0604020202020204" pitchFamily="34" charset="0"/>
                        </a:rPr>
                      </a:br>
                      <a:r>
                        <a:rPr lang="en-US" sz="2400" b="1" dirty="0">
                          <a:solidFill>
                            <a:srgbClr val="FFC000"/>
                          </a:solidFill>
                          <a:latin typeface="Arial" panose="020B0604020202020204" pitchFamily="34" charset="0"/>
                          <a:cs typeface="Arial" panose="020B0604020202020204" pitchFamily="34" charset="0"/>
                        </a:rPr>
                        <a:t>96 inches wide</a:t>
                      </a:r>
                      <a:r>
                        <a:rPr lang="en-US" sz="1400" dirty="0">
                          <a:solidFill>
                            <a:schemeClr val="bg1"/>
                          </a:solidFill>
                          <a:latin typeface="Arial" panose="020B0604020202020204" pitchFamily="34" charset="0"/>
                          <a:cs typeface="Arial" panose="020B0604020202020204" pitchFamily="34" charset="0"/>
                        </a:rPr>
                        <a:t/>
                      </a:r>
                      <a:br>
                        <a:rPr lang="en-US" sz="1400" dirty="0">
                          <a:solidFill>
                            <a:schemeClr val="bg1"/>
                          </a:solidFill>
                          <a:latin typeface="Arial" panose="020B0604020202020204" pitchFamily="34" charset="0"/>
                          <a:cs typeface="Arial" panose="020B0604020202020204" pitchFamily="34" charset="0"/>
                        </a:rPr>
                      </a:br>
                      <a:endParaRPr lang="en-US" sz="1400" dirty="0">
                        <a:solidFill>
                          <a:srgbClr val="1F3A4E"/>
                        </a:solidFill>
                      </a:endParaRPr>
                    </a:p>
                  </a:txBody>
                  <a:tcPr>
                    <a:solidFill>
                      <a:srgbClr val="010101"/>
                    </a:solidFill>
                  </a:tcPr>
                </a:tc>
                <a:tc>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1600" b="1" baseline="0" dirty="0">
                          <a:solidFill>
                            <a:srgbClr val="FFC000"/>
                          </a:solidFill>
                          <a:latin typeface="Arial" panose="020B0604020202020204" pitchFamily="34" charset="0"/>
                          <a:cs typeface="Arial" panose="020B0604020202020204" pitchFamily="34" charset="0"/>
                        </a:rPr>
                        <a:t>Important: </a:t>
                      </a:r>
                      <a:br>
                        <a:rPr lang="en-US" sz="1600" b="1" baseline="0" dirty="0">
                          <a:solidFill>
                            <a:srgbClr val="FFC000"/>
                          </a:solidFill>
                          <a:latin typeface="Arial" panose="020B0604020202020204" pitchFamily="34" charset="0"/>
                          <a:cs typeface="Arial" panose="020B0604020202020204" pitchFamily="34" charset="0"/>
                        </a:rPr>
                      </a:br>
                      <a:r>
                        <a:rPr lang="en-US" sz="1600" b="1" baseline="0" dirty="0">
                          <a:solidFill>
                            <a:srgbClr val="FFC000"/>
                          </a:solidFill>
                          <a:latin typeface="Arial" panose="020B0604020202020204" pitchFamily="34" charset="0"/>
                          <a:cs typeface="Arial" panose="020B0604020202020204" pitchFamily="34" charset="0"/>
                        </a:rPr>
                        <a:t>Check the template size</a:t>
                      </a:r>
                      <a:r>
                        <a:rPr lang="en-US" sz="1400" b="0" baseline="0" dirty="0">
                          <a:solidFill>
                            <a:srgbClr val="FFC000"/>
                          </a:solidFill>
                          <a:latin typeface="Arial" panose="020B0604020202020204" pitchFamily="34" charset="0"/>
                          <a:cs typeface="Arial" panose="020B0604020202020204" pitchFamily="34" charset="0"/>
                        </a:rPr>
                        <a:t/>
                      </a:r>
                      <a:br>
                        <a:rPr lang="en-US" sz="1400" b="0" baseline="0" dirty="0">
                          <a:solidFill>
                            <a:srgbClr val="FFC000"/>
                          </a:solidFill>
                          <a:latin typeface="Arial" panose="020B0604020202020204" pitchFamily="34" charset="0"/>
                          <a:cs typeface="Arial" panose="020B0604020202020204" pitchFamily="34" charset="0"/>
                        </a:rPr>
                      </a:br>
                      <a:r>
                        <a:rPr lang="en-US" sz="1400" b="0" baseline="0" dirty="0">
                          <a:solidFill>
                            <a:srgbClr val="D9D9D9"/>
                          </a:solidFill>
                          <a:latin typeface="Arial" panose="020B0604020202020204" pitchFamily="34" charset="0"/>
                          <a:cs typeface="Arial" panose="020B0604020202020204" pitchFamily="34" charset="0"/>
                        </a:rPr>
                        <a:t>Before you start working on your poster and to avoid printing problems check that you have downloaded and that you are using the correct size template for your poster presentation.</a:t>
                      </a:r>
                      <a:br>
                        <a:rPr lang="en-US" sz="1400" b="0" baseline="0" dirty="0">
                          <a:solidFill>
                            <a:srgbClr val="D9D9D9"/>
                          </a:solidFill>
                          <a:latin typeface="Arial" panose="020B0604020202020204" pitchFamily="34" charset="0"/>
                          <a:cs typeface="Arial" panose="020B0604020202020204" pitchFamily="34" charset="0"/>
                        </a:rPr>
                      </a:br>
                      <a:r>
                        <a:rPr lang="en-US" sz="1400" b="0" baseline="0" dirty="0">
                          <a:solidFill>
                            <a:srgbClr val="D9D9D9"/>
                          </a:solidFill>
                          <a:latin typeface="Arial" panose="020B0604020202020204" pitchFamily="34" charset="0"/>
                          <a:cs typeface="Arial" panose="020B0604020202020204" pitchFamily="34" charset="0"/>
                        </a:rPr>
                        <a:t>This template can also be printed at the following sizes without distortion and without any additional formatting:</a:t>
                      </a:r>
                      <a:br>
                        <a:rPr lang="en-US" sz="1400" b="0" baseline="0" dirty="0">
                          <a:solidFill>
                            <a:srgbClr val="D9D9D9"/>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24 tall x 48 wide</a:t>
                      </a:r>
                      <a:br>
                        <a:rPr lang="en-US" sz="1400" b="0" baseline="0" dirty="0">
                          <a:solidFill>
                            <a:srgbClr val="FFC000"/>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42 tall x 84 wide</a:t>
                      </a:r>
                      <a:br>
                        <a:rPr lang="en-US" sz="1400" b="0" baseline="0" dirty="0">
                          <a:solidFill>
                            <a:srgbClr val="FFC000"/>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36 tall x 72 wide</a:t>
                      </a:r>
                    </a:p>
                  </a:txBody>
                  <a:tcPr marL="182880" marT="137160">
                    <a:solidFill>
                      <a:srgbClr val="010101"/>
                    </a:solidFill>
                  </a:tcPr>
                </a:tc>
                <a:extLst>
                  <a:ext uri="{0D108BD9-81ED-4DB2-BD59-A6C34878D82A}">
                    <a16:rowId xmlns="" xmlns:a16="http://schemas.microsoft.com/office/drawing/2014/main" val="10008"/>
                  </a:ext>
                </a:extLst>
              </a:tr>
              <a:tr h="3052245">
                <a:tc>
                  <a:txBody>
                    <a:bodyPr/>
                    <a:lstStyle/>
                    <a:p>
                      <a:endParaRPr lang="en-US" sz="1400" dirty="0">
                        <a:solidFill>
                          <a:srgbClr val="1F3A4E"/>
                        </a:solidFill>
                      </a:endParaRPr>
                    </a:p>
                  </a:txBody>
                  <a:tcPr>
                    <a:blipFill rotWithShape="1">
                      <a:blip r:embed="rId3"/>
                      <a:stretch>
                        <a:fillRect/>
                      </a:stretch>
                    </a:blipFill>
                  </a:tcPr>
                </a:tc>
                <a:tc>
                  <a:txBody>
                    <a:bodyPr/>
                    <a:lstStyle/>
                    <a:p>
                      <a:pPr algn="l"/>
                      <a:r>
                        <a:rPr lang="en-US" sz="1600" b="1" baseline="0" dirty="0">
                          <a:solidFill>
                            <a:srgbClr val="FFC000"/>
                          </a:solidFill>
                          <a:latin typeface="Arial" panose="020B0604020202020204" pitchFamily="34" charset="0"/>
                          <a:cs typeface="Arial" panose="020B0604020202020204" pitchFamily="34" charset="0"/>
                        </a:rPr>
                        <a:t>How to </a:t>
                      </a:r>
                      <a:r>
                        <a:rPr lang="en-US" sz="2800" b="1" baseline="0" dirty="0">
                          <a:solidFill>
                            <a:srgbClr val="FFC000"/>
                          </a:solidFill>
                          <a:latin typeface="Arial" panose="020B0604020202020204" pitchFamily="34" charset="0"/>
                          <a:cs typeface="Arial" panose="020B0604020202020204" pitchFamily="34" charset="0"/>
                        </a:rPr>
                        <a:t>Zoom in </a:t>
                      </a:r>
                      <a:r>
                        <a:rPr lang="en-US" sz="1600" b="1" baseline="0" dirty="0">
                          <a:solidFill>
                            <a:srgbClr val="FFC000"/>
                          </a:solidFill>
                          <a:latin typeface="Arial" panose="020B0604020202020204" pitchFamily="34" charset="0"/>
                          <a:cs typeface="Arial" panose="020B0604020202020204" pitchFamily="34" charset="0"/>
                        </a:rPr>
                        <a:t>and </a:t>
                      </a:r>
                      <a:r>
                        <a:rPr lang="en-US" sz="1200" b="1" baseline="0" dirty="0">
                          <a:solidFill>
                            <a:srgbClr val="FFC000"/>
                          </a:solidFill>
                          <a:latin typeface="Arial" panose="020B0604020202020204" pitchFamily="34" charset="0"/>
                          <a:cs typeface="Arial" panose="020B0604020202020204" pitchFamily="34" charset="0"/>
                        </a:rPr>
                        <a:t>out</a:t>
                      </a:r>
                      <a:endParaRPr lang="en-US" sz="1600" b="1" baseline="0" dirty="0">
                        <a:solidFill>
                          <a:srgbClr val="FFC000"/>
                        </a:solidFill>
                        <a:latin typeface="Arial" panose="020B0604020202020204" pitchFamily="34" charset="0"/>
                        <a:cs typeface="Arial" panose="020B0604020202020204" pitchFamily="34" charset="0"/>
                      </a:endParaRPr>
                    </a:p>
                    <a:p>
                      <a:pPr algn="l"/>
                      <a:r>
                        <a:rPr lang="en-US" sz="1400" b="0" baseline="0" dirty="0">
                          <a:solidFill>
                            <a:srgbClr val="D9D9D9"/>
                          </a:solidFill>
                          <a:latin typeface="Arial" panose="020B0604020202020204" pitchFamily="34" charset="0"/>
                          <a:cs typeface="Arial" panose="020B0604020202020204" pitchFamily="34" charset="0"/>
                        </a:rPr>
                        <a:t>Use the PowerPoint zoom tool to adjust the screen magnification to view comfortably. PowerPoint provides 2 ways to zoom: </a:t>
                      </a:r>
                      <a:br>
                        <a:rPr lang="en-US" sz="1400" b="0" baseline="0" dirty="0">
                          <a:solidFill>
                            <a:srgbClr val="D9D9D9"/>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1. </a:t>
                      </a:r>
                      <a:r>
                        <a:rPr lang="en-US" sz="1400" b="0" baseline="0" dirty="0">
                          <a:solidFill>
                            <a:srgbClr val="D9D9D9"/>
                          </a:solidFill>
                          <a:latin typeface="Arial" panose="020B0604020202020204" pitchFamily="34" charset="0"/>
                          <a:cs typeface="Arial" panose="020B0604020202020204" pitchFamily="34" charset="0"/>
                        </a:rPr>
                        <a:t>On the top menu bar click on the VIEW tab and then click on ZOOM. Choose the zoom percentage that works best for you. </a:t>
                      </a:r>
                      <a:br>
                        <a:rPr lang="en-US" sz="1400" b="0" baseline="0" dirty="0">
                          <a:solidFill>
                            <a:srgbClr val="D9D9D9"/>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2. </a:t>
                      </a:r>
                      <a:r>
                        <a:rPr lang="en-US" sz="1400" b="0" baseline="0" dirty="0">
                          <a:solidFill>
                            <a:srgbClr val="D9D9D9"/>
                          </a:solidFill>
                          <a:latin typeface="Arial" panose="020B0604020202020204" pitchFamily="34" charset="0"/>
                          <a:cs typeface="Arial" panose="020B0604020202020204" pitchFamily="34" charset="0"/>
                        </a:rPr>
                        <a:t>For better zoom flexibility, use the zoom slider at the bottom right of the window.</a:t>
                      </a:r>
                    </a:p>
                  </a:txBody>
                  <a:tcPr marL="182880" marT="137160">
                    <a:solidFill>
                      <a:srgbClr val="010101"/>
                    </a:solidFill>
                  </a:tcPr>
                </a:tc>
                <a:extLst>
                  <a:ext uri="{0D108BD9-81ED-4DB2-BD59-A6C34878D82A}">
                    <a16:rowId xmlns="" xmlns:a16="http://schemas.microsoft.com/office/drawing/2014/main" val="10001"/>
                  </a:ext>
                </a:extLst>
              </a:tr>
              <a:tr h="1447457">
                <a:tc gridSpan="2">
                  <a:txBody>
                    <a:bodyPr/>
                    <a:lstStyle/>
                    <a:p>
                      <a:pPr marL="0" marR="0" lvl="0" indent="0" algn="l" defTabSz="4388900" rtl="0" eaLnBrk="1" fontAlgn="auto" latinLnBrk="0" hangingPunct="1">
                        <a:lnSpc>
                          <a:spcPct val="100000"/>
                        </a:lnSpc>
                        <a:spcBef>
                          <a:spcPts val="0"/>
                        </a:spcBef>
                        <a:spcAft>
                          <a:spcPts val="0"/>
                        </a:spcAft>
                        <a:buClrTx/>
                        <a:buSzTx/>
                        <a:buFontTx/>
                        <a:buNone/>
                        <a:tabLst/>
                        <a:defRPr/>
                      </a:pPr>
                      <a:r>
                        <a:rPr lang="en-US" sz="1600" b="1" baseline="0" dirty="0">
                          <a:solidFill>
                            <a:srgbClr val="FFC000"/>
                          </a:solidFill>
                          <a:latin typeface="Arial" panose="020B0604020202020204" pitchFamily="34" charset="0"/>
                          <a:cs typeface="Arial" panose="020B0604020202020204" pitchFamily="34" charset="0"/>
                        </a:rPr>
                        <a:t>Ruler and Guides</a:t>
                      </a:r>
                      <a:r>
                        <a:rPr lang="en-US" sz="1400" b="0" baseline="0" dirty="0">
                          <a:solidFill>
                            <a:srgbClr val="FFC000"/>
                          </a:solidFill>
                          <a:latin typeface="Arial" panose="020B0604020202020204" pitchFamily="34" charset="0"/>
                          <a:cs typeface="Arial" panose="020B0604020202020204" pitchFamily="34" charset="0"/>
                        </a:rPr>
                        <a:t/>
                      </a:r>
                      <a:br>
                        <a:rPr lang="en-US" sz="1400" b="0" baseline="0" dirty="0">
                          <a:solidFill>
                            <a:srgbClr val="FFC000"/>
                          </a:solidFill>
                          <a:latin typeface="Arial" panose="020B0604020202020204" pitchFamily="34" charset="0"/>
                          <a:cs typeface="Arial" panose="020B0604020202020204" pitchFamily="34" charset="0"/>
                        </a:rPr>
                      </a:br>
                      <a:r>
                        <a:rPr lang="en-US" sz="1400" b="0" baseline="0" dirty="0">
                          <a:solidFill>
                            <a:srgbClr val="D9D9D9"/>
                          </a:solidFill>
                          <a:latin typeface="Arial" panose="020B0604020202020204" pitchFamily="34" charset="0"/>
                          <a:cs typeface="Arial" panose="020B0604020202020204" pitchFamily="34" charset="0"/>
                        </a:rPr>
                        <a:t>The dotted lines on his poster template are guides.  The horizontal and vertical guides will help you align your poster elements accurately. Text boxes and other elements will ”snap” to the guides and stay within the boundaries of the columns. To hide the guides go to VIEW and uncheck the Guides box.</a:t>
                      </a:r>
                    </a:p>
                  </a:txBody>
                  <a:tcPr>
                    <a:solidFill>
                      <a:srgbClr val="010101"/>
                    </a:solidFill>
                  </a:tcPr>
                </a:tc>
                <a:tc hMerge="1">
                  <a:txBody>
                    <a:bodyPr/>
                    <a:lstStyle/>
                    <a:p>
                      <a:endParaRPr lang="en-US" sz="2400" b="0" baseline="0" dirty="0">
                        <a:solidFill>
                          <a:schemeClr val="bg1"/>
                        </a:solidFill>
                        <a:latin typeface="Arial" panose="020B0604020202020204" pitchFamily="34" charset="0"/>
                        <a:cs typeface="Arial" panose="020B0604020202020204" pitchFamily="34" charset="0"/>
                      </a:endParaRPr>
                    </a:p>
                  </a:txBody>
                  <a:tcPr marL="182880" marT="137160">
                    <a:solidFill>
                      <a:schemeClr val="tx1">
                        <a:lumMod val="95000"/>
                        <a:lumOff val="5000"/>
                      </a:schemeClr>
                    </a:solidFill>
                  </a:tcPr>
                </a:tc>
                <a:extLst>
                  <a:ext uri="{0D108BD9-81ED-4DB2-BD59-A6C34878D82A}">
                    <a16:rowId xmlns="" xmlns:a16="http://schemas.microsoft.com/office/drawing/2014/main" val="10002"/>
                  </a:ext>
                </a:extLst>
              </a:tr>
              <a:tr h="2863446">
                <a:tc>
                  <a:txBody>
                    <a:bodyPr/>
                    <a:lstStyle/>
                    <a:p>
                      <a:endParaRPr lang="en-US" sz="1400" dirty="0">
                        <a:solidFill>
                          <a:srgbClr val="1F3A4E"/>
                        </a:solidFill>
                      </a:endParaRPr>
                    </a:p>
                  </a:txBody>
                  <a:tcPr>
                    <a:blipFill rotWithShape="1">
                      <a:blip r:embed="rId4"/>
                      <a:stretch>
                        <a:fillRect/>
                      </a:stretch>
                    </a:blipFill>
                  </a:tcPr>
                </a:tc>
                <a:tc>
                  <a:txBody>
                    <a:bodyPr/>
                    <a:lstStyle/>
                    <a:p>
                      <a:pPr marL="0" lvl="1" indent="0" algn="l" defTabSz="114300"/>
                      <a:r>
                        <a:rPr lang="en-US" sz="1600" b="1" baseline="0" dirty="0">
                          <a:solidFill>
                            <a:srgbClr val="FFC000"/>
                          </a:solidFill>
                          <a:latin typeface="Arial" panose="020B0604020202020204" pitchFamily="34" charset="0"/>
                          <a:cs typeface="Arial" panose="020B0604020202020204" pitchFamily="34" charset="0"/>
                        </a:rPr>
                        <a:t>Headers and text containers</a:t>
                      </a:r>
                      <a:r>
                        <a:rPr lang="en-US" sz="1400" b="0" baseline="0" dirty="0">
                          <a:solidFill>
                            <a:schemeClr val="bg1"/>
                          </a:solidFill>
                          <a:latin typeface="Arial" panose="020B0604020202020204" pitchFamily="34" charset="0"/>
                          <a:cs typeface="Arial" panose="020B0604020202020204" pitchFamily="34" charset="0"/>
                        </a:rPr>
                        <a:t/>
                      </a:r>
                      <a:br>
                        <a:rPr lang="en-US" sz="1400" b="0" baseline="0" dirty="0">
                          <a:solidFill>
                            <a:schemeClr val="bg1"/>
                          </a:solidFill>
                          <a:latin typeface="Arial" panose="020B0604020202020204" pitchFamily="34" charset="0"/>
                          <a:cs typeface="Arial" panose="020B0604020202020204" pitchFamily="34" charset="0"/>
                        </a:rPr>
                      </a:br>
                      <a:r>
                        <a:rPr lang="en-US" sz="1400" b="0" baseline="0" dirty="0">
                          <a:solidFill>
                            <a:srgbClr val="D9D9D9"/>
                          </a:solidFill>
                          <a:latin typeface="Arial" panose="020B0604020202020204" pitchFamily="34" charset="0"/>
                          <a:cs typeface="Arial" panose="020B0604020202020204" pitchFamily="34" charset="0"/>
                        </a:rPr>
                        <a:t>Included in this template are commonly used section headers such as Abstract, Objectives, Methods, Results, etc. </a:t>
                      </a:r>
                      <a:r>
                        <a:rPr lang="en-US" sz="1400" b="0" baseline="0" dirty="0">
                          <a:solidFill>
                            <a:schemeClr val="bg1"/>
                          </a:solidFill>
                          <a:latin typeface="Arial" panose="020B0604020202020204" pitchFamily="34" charset="0"/>
                          <a:cs typeface="Arial" panose="020B0604020202020204" pitchFamily="34" charset="0"/>
                        </a:rPr>
                        <a:t/>
                      </a:r>
                      <a:br>
                        <a:rPr lang="en-US" sz="1400" b="0" baseline="0" dirty="0">
                          <a:solidFill>
                            <a:schemeClr val="bg1"/>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a:t>
                      </a:r>
                      <a:r>
                        <a:rPr lang="en-US" sz="1400" b="0" baseline="0" dirty="0">
                          <a:solidFill>
                            <a:schemeClr val="bg1"/>
                          </a:solidFill>
                          <a:latin typeface="Arial" panose="020B0604020202020204" pitchFamily="34" charset="0"/>
                          <a:cs typeface="Arial" panose="020B0604020202020204" pitchFamily="34" charset="0"/>
                        </a:rPr>
                        <a:t> </a:t>
                      </a:r>
                      <a:r>
                        <a:rPr lang="en-US" sz="1400" b="0" baseline="0" dirty="0">
                          <a:solidFill>
                            <a:srgbClr val="D9D9D9"/>
                          </a:solidFill>
                          <a:latin typeface="Arial" panose="020B0604020202020204" pitchFamily="34" charset="0"/>
                          <a:cs typeface="Arial" panose="020B0604020202020204" pitchFamily="34" charset="0"/>
                        </a:rPr>
                        <a:t>Click inside a section header to add its text. </a:t>
                      </a:r>
                      <a:r>
                        <a:rPr lang="en-US" sz="1400" b="0" baseline="0" dirty="0">
                          <a:solidFill>
                            <a:schemeClr val="bg1"/>
                          </a:solidFill>
                          <a:latin typeface="Arial" panose="020B0604020202020204" pitchFamily="34" charset="0"/>
                          <a:cs typeface="Arial" panose="020B0604020202020204" pitchFamily="34" charset="0"/>
                        </a:rPr>
                        <a:t/>
                      </a:r>
                      <a:br>
                        <a:rPr lang="en-US" sz="1400" b="0" baseline="0" dirty="0">
                          <a:solidFill>
                            <a:schemeClr val="bg1"/>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a:t>
                      </a:r>
                      <a:r>
                        <a:rPr lang="en-US" sz="1400" b="0" baseline="0" dirty="0">
                          <a:solidFill>
                            <a:schemeClr val="bg1"/>
                          </a:solidFill>
                          <a:latin typeface="Arial" panose="020B0604020202020204" pitchFamily="34" charset="0"/>
                          <a:cs typeface="Arial" panose="020B0604020202020204" pitchFamily="34" charset="0"/>
                        </a:rPr>
                        <a:t> </a:t>
                      </a:r>
                      <a:r>
                        <a:rPr lang="en-US" sz="1400" b="0" baseline="0" dirty="0">
                          <a:solidFill>
                            <a:srgbClr val="D9D9D9"/>
                          </a:solidFill>
                          <a:latin typeface="Arial" panose="020B0604020202020204" pitchFamily="34" charset="0"/>
                          <a:cs typeface="Arial" panose="020B0604020202020204" pitchFamily="34" charset="0"/>
                        </a:rPr>
                        <a:t>To add another header, click on edge of the section box so that it is outlined. Copy and paste it. </a:t>
                      </a:r>
                      <a:r>
                        <a:rPr lang="en-US" sz="1400" b="0" baseline="0" dirty="0">
                          <a:solidFill>
                            <a:schemeClr val="bg1"/>
                          </a:solidFill>
                          <a:latin typeface="Arial" panose="020B0604020202020204" pitchFamily="34" charset="0"/>
                          <a:cs typeface="Arial" panose="020B0604020202020204" pitchFamily="34" charset="0"/>
                        </a:rPr>
                        <a:t/>
                      </a:r>
                      <a:br>
                        <a:rPr lang="en-US" sz="1400" b="0" baseline="0" dirty="0">
                          <a:solidFill>
                            <a:schemeClr val="bg1"/>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a:t>
                      </a:r>
                      <a:r>
                        <a:rPr lang="en-US" sz="1400" b="0" baseline="0" dirty="0">
                          <a:solidFill>
                            <a:schemeClr val="bg1"/>
                          </a:solidFill>
                          <a:latin typeface="Arial" panose="020B0604020202020204" pitchFamily="34" charset="0"/>
                          <a:cs typeface="Arial" panose="020B0604020202020204" pitchFamily="34" charset="0"/>
                        </a:rPr>
                        <a:t> </a:t>
                      </a:r>
                      <a:r>
                        <a:rPr lang="en-US" sz="1400" b="0" baseline="0" dirty="0">
                          <a:solidFill>
                            <a:srgbClr val="D9D9D9"/>
                          </a:solidFill>
                          <a:latin typeface="Arial" panose="020B0604020202020204" pitchFamily="34" charset="0"/>
                          <a:cs typeface="Arial" panose="020B0604020202020204" pitchFamily="34" charset="0"/>
                        </a:rPr>
                        <a:t>To increase its size, click on the white circles and expand to the the desired size.</a:t>
                      </a:r>
                    </a:p>
                  </a:txBody>
                  <a:tcPr marL="182880" marT="137160">
                    <a:solidFill>
                      <a:srgbClr val="010101"/>
                    </a:solidFill>
                  </a:tcPr>
                </a:tc>
                <a:extLst>
                  <a:ext uri="{0D108BD9-81ED-4DB2-BD59-A6C34878D82A}">
                    <a16:rowId xmlns="" xmlns:a16="http://schemas.microsoft.com/office/drawing/2014/main" val="10003"/>
                  </a:ext>
                </a:extLst>
              </a:tr>
              <a:tr h="2328517">
                <a:tc gridSpan="2">
                  <a:txBody>
                    <a:bodyPr/>
                    <a:lstStyle/>
                    <a:p>
                      <a:r>
                        <a:rPr lang="en-US" sz="1600" b="1" dirty="0">
                          <a:solidFill>
                            <a:srgbClr val="FFC000"/>
                          </a:solidFill>
                          <a:latin typeface="Arial" panose="020B0604020202020204" pitchFamily="34" charset="0"/>
                          <a:cs typeface="Arial" panose="020B0604020202020204" pitchFamily="34" charset="0"/>
                        </a:rPr>
                        <a:t>Adding content to the poster</a:t>
                      </a:r>
                    </a:p>
                    <a:p>
                      <a:r>
                        <a:rPr lang="en-US" sz="1400" baseline="0" dirty="0">
                          <a:solidFill>
                            <a:srgbClr val="D9D9D9"/>
                          </a:solidFill>
                          <a:latin typeface="Arial" panose="020B0604020202020204" pitchFamily="34" charset="0"/>
                          <a:cs typeface="Arial" panose="020B0604020202020204" pitchFamily="34" charset="0"/>
                        </a:rPr>
                        <a:t>Start by adding your text to each section without spending too much time with formatting. Use the default font size even if your text extends beyond the bottom of the poster. Continue until you have added all your content including text, graphics, photos, etc. Once you finish adding your content you can go back and format your text as needed.</a:t>
                      </a:r>
                    </a:p>
                    <a:p>
                      <a:pPr marL="342900" indent="-342900">
                        <a:buFontTx/>
                        <a:buChar char="-"/>
                      </a:pPr>
                      <a:r>
                        <a:rPr lang="en-US" sz="1400" baseline="0" dirty="0">
                          <a:solidFill>
                            <a:srgbClr val="D9D9D9"/>
                          </a:solidFill>
                          <a:latin typeface="Arial" panose="020B0604020202020204" pitchFamily="34" charset="0"/>
                          <a:cs typeface="Arial" panose="020B0604020202020204" pitchFamily="34" charset="0"/>
                        </a:rPr>
                        <a:t>If you run out of room, try to reduce the size of your fonts and/or the size of your graphics. If there is a lot of empty space try to increase your font sizes and the size of your graphics. The font used for references can be smaller.</a:t>
                      </a:r>
                      <a:endParaRPr lang="en-US" sz="1400" dirty="0">
                        <a:solidFill>
                          <a:srgbClr val="D9D9D9"/>
                        </a:solidFill>
                        <a:latin typeface="Arial" panose="020B0604020202020204" pitchFamily="34" charset="0"/>
                        <a:cs typeface="Arial" panose="020B0604020202020204" pitchFamily="34" charset="0"/>
                      </a:endParaRPr>
                    </a:p>
                  </a:txBody>
                  <a:tcPr>
                    <a:solidFill>
                      <a:srgbClr val="010101"/>
                    </a:solidFill>
                  </a:tcPr>
                </a:tc>
                <a:tc hMerge="1">
                  <a:txBody>
                    <a:bodyPr/>
                    <a:lstStyle/>
                    <a:p>
                      <a:endParaRPr lang="en-US" sz="2400" dirty="0">
                        <a:solidFill>
                          <a:schemeClr val="bg1"/>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 xmlns:a16="http://schemas.microsoft.com/office/drawing/2014/main" val="10004"/>
                  </a:ext>
                </a:extLst>
              </a:tr>
              <a:tr h="1541856">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1600" b="1" noProof="0" dirty="0">
                          <a:solidFill>
                            <a:srgbClr val="FFC000"/>
                          </a:solidFill>
                          <a:latin typeface="Arial" panose="020B0604020202020204" pitchFamily="34" charset="0"/>
                          <a:cs typeface="Arial" panose="020B0604020202020204" pitchFamily="34" charset="0"/>
                        </a:rPr>
                        <a:t>Photos</a:t>
                      </a:r>
                    </a:p>
                    <a:p>
                      <a:pPr marL="0" marR="0" lvl="0" indent="0" algn="l" defTabSz="9779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D9D9D9"/>
                          </a:solidFill>
                          <a:effectLst/>
                          <a:uLnTx/>
                          <a:uFillTx/>
                          <a:latin typeface="Arial"/>
                          <a:ea typeface="+mn-ea"/>
                          <a:cs typeface="Arial"/>
                        </a:rPr>
                        <a:t>You can add photos by dragging and dropping from your desktop, copy and paste, or by going to INSERT &gt; PICTURES. Resize images proportionally by holding down the SHIFT key and dragging one of the white corner handles (dots). For a professional-looking poster, do not distort your images by stretching them disproportionally.</a:t>
                      </a:r>
                    </a:p>
                  </a:txBody>
                  <a:tcPr marL="182880" marT="137160">
                    <a:solidFill>
                      <a:srgbClr val="010101"/>
                    </a:solidFill>
                  </a:tcPr>
                </a:tc>
                <a:tc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200" noProof="0" dirty="0">
                        <a:latin typeface="Arial" panose="020B0604020202020204" pitchFamily="34" charset="0"/>
                        <a:cs typeface="Arial" panose="020B0604020202020204" pitchFamily="34" charset="0"/>
                      </a:endParaRPr>
                    </a:p>
                  </a:txBody>
                  <a:tcPr/>
                </a:tc>
                <a:extLst>
                  <a:ext uri="{0D108BD9-81ED-4DB2-BD59-A6C34878D82A}">
                    <a16:rowId xmlns="" xmlns:a16="http://schemas.microsoft.com/office/drawing/2014/main" val="10005"/>
                  </a:ext>
                </a:extLst>
              </a:tr>
              <a:tr h="1356088">
                <a:tc gridSpan="2">
                  <a:txBody>
                    <a:bodyPr/>
                    <a:lstStyle/>
                    <a:p>
                      <a:endParaRPr lang="en-US" sz="1400" dirty="0">
                        <a:solidFill>
                          <a:schemeClr val="bg1"/>
                        </a:solidFill>
                        <a:latin typeface="Arial" panose="020B0604020202020204" pitchFamily="34" charset="0"/>
                        <a:cs typeface="Arial" panose="020B0604020202020204" pitchFamily="34" charset="0"/>
                      </a:endParaRPr>
                    </a:p>
                  </a:txBody>
                  <a:tcPr marL="182880" marT="137160">
                    <a:blipFill rotWithShape="1">
                      <a:blip r:embed="rId5"/>
                      <a:stretch>
                        <a:fillRect/>
                      </a:stretch>
                    </a:blipFill>
                  </a:tcPr>
                </a:tc>
                <a:tc hMerge="1">
                  <a:txBody>
                    <a:bodyPr/>
                    <a:lstStyle/>
                    <a:p>
                      <a:endParaRPr lang="en-US" sz="2400" dirty="0">
                        <a:solidFill>
                          <a:srgbClr val="1F3A4E"/>
                        </a:solidFill>
                      </a:endParaRPr>
                    </a:p>
                  </a:txBody>
                  <a:tcPr/>
                </a:tc>
                <a:extLst>
                  <a:ext uri="{0D108BD9-81ED-4DB2-BD59-A6C34878D82A}">
                    <a16:rowId xmlns="" xmlns:a16="http://schemas.microsoft.com/office/drawing/2014/main" val="10006"/>
                  </a:ext>
                </a:extLst>
              </a:tr>
              <a:tr h="894684">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1600" b="1" noProof="0" dirty="0">
                          <a:solidFill>
                            <a:srgbClr val="FFC000"/>
                          </a:solidFill>
                          <a:latin typeface="Arial"/>
                          <a:cs typeface="Arial"/>
                        </a:rPr>
                        <a:t>Quality check your graphics</a:t>
                      </a:r>
                    </a:p>
                    <a:p>
                      <a:pPr marL="0" marR="0" lvl="0" indent="0" algn="l" defTabSz="1518341" rtl="0" eaLnBrk="1" fontAlgn="auto" latinLnBrk="0" hangingPunct="1">
                        <a:lnSpc>
                          <a:spcPct val="100000"/>
                        </a:lnSpc>
                        <a:spcBef>
                          <a:spcPts val="0"/>
                        </a:spcBef>
                        <a:spcAft>
                          <a:spcPts val="0"/>
                        </a:spcAft>
                        <a:buClrTx/>
                        <a:buSzTx/>
                        <a:buFontTx/>
                        <a:buNone/>
                        <a:tabLst/>
                        <a:defRPr/>
                      </a:pPr>
                      <a:r>
                        <a:rPr lang="en-US" sz="1400" noProof="0" dirty="0">
                          <a:solidFill>
                            <a:srgbClr val="D9D9D9"/>
                          </a:solidFill>
                          <a:latin typeface="Arial"/>
                          <a:cs typeface="Arial"/>
                        </a:rPr>
                        <a:t>Zoom in and look at your images at 100%-200% magnification. If they look clear, they will print well. </a:t>
                      </a:r>
                    </a:p>
                  </a:txBody>
                  <a:tcPr marL="182880" marT="137160">
                    <a:solidFill>
                      <a:srgbClr val="010101"/>
                    </a:solidFill>
                  </a:tcPr>
                </a:tc>
                <a:tc hMerge="1">
                  <a:txBody>
                    <a:bodyPr/>
                    <a:lstStyle/>
                    <a:p>
                      <a:endParaRPr lang="en-US" sz="2400" dirty="0">
                        <a:solidFill>
                          <a:srgbClr val="1F3A4E"/>
                        </a:solidFill>
                      </a:endParaRPr>
                    </a:p>
                  </a:txBody>
                  <a:tcPr>
                    <a:solidFill>
                      <a:schemeClr val="tx1">
                        <a:lumMod val="95000"/>
                        <a:lumOff val="5000"/>
                      </a:schemeClr>
                    </a:solidFill>
                  </a:tcPr>
                </a:tc>
                <a:extLst>
                  <a:ext uri="{0D108BD9-81ED-4DB2-BD59-A6C34878D82A}">
                    <a16:rowId xmlns="" xmlns:a16="http://schemas.microsoft.com/office/drawing/2014/main" val="10007"/>
                  </a:ext>
                </a:extLst>
              </a:tr>
              <a:tr h="1884822">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1400" noProof="0" dirty="0">
                        <a:solidFill>
                          <a:schemeClr val="bg1"/>
                        </a:solidFill>
                        <a:latin typeface="Arial"/>
                        <a:cs typeface="Arial"/>
                      </a:endParaRPr>
                    </a:p>
                  </a:txBody>
                  <a:tcPr marL="182880" marT="137160">
                    <a:blipFill rotWithShape="1">
                      <a:blip r:embed="rId6"/>
                      <a:stretch>
                        <a:fillRect/>
                      </a:stretch>
                    </a:blipFill>
                  </a:tcPr>
                </a:tc>
                <a:tc hMerge="1">
                  <a:txBody>
                    <a:bodyPr/>
                    <a:lstStyle/>
                    <a:p>
                      <a:endParaRPr lang="en-US"/>
                    </a:p>
                  </a:txBody>
                  <a:tcPr/>
                </a:tc>
                <a:extLst>
                  <a:ext uri="{0D108BD9-81ED-4DB2-BD59-A6C34878D82A}">
                    <a16:rowId xmlns="" xmlns:a16="http://schemas.microsoft.com/office/drawing/2014/main" val="10010"/>
                  </a:ext>
                </a:extLst>
              </a:tr>
            </a:tbl>
          </a:graphicData>
        </a:graphic>
      </p:graphicFrame>
      <p:grpSp>
        <p:nvGrpSpPr>
          <p:cNvPr id="14" name="Group 13">
            <a:extLst>
              <a:ext uri="{FF2B5EF4-FFF2-40B4-BE49-F238E27FC236}">
                <a16:creationId xmlns="" xmlns:a16="http://schemas.microsoft.com/office/drawing/2014/main" id="{6A5626EF-E62C-E44C-BDB3-5F0869BE457B}"/>
              </a:ext>
            </a:extLst>
          </p:cNvPr>
          <p:cNvGrpSpPr/>
          <p:nvPr userDrawn="1"/>
        </p:nvGrpSpPr>
        <p:grpSpPr>
          <a:xfrm>
            <a:off x="-109728" y="0"/>
            <a:ext cx="44000928" cy="22182666"/>
            <a:chOff x="-240468" y="-135465"/>
            <a:chExt cx="44332961" cy="22182666"/>
          </a:xfrm>
        </p:grpSpPr>
        <p:sp>
          <p:nvSpPr>
            <p:cNvPr id="15" name="Freeform 14">
              <a:extLst>
                <a:ext uri="{FF2B5EF4-FFF2-40B4-BE49-F238E27FC236}">
                  <a16:creationId xmlns="" xmlns:a16="http://schemas.microsoft.com/office/drawing/2014/main" id="{C98688AA-729A-414F-872B-0E04A31F54C7}"/>
                </a:ext>
              </a:extLst>
            </p:cNvPr>
            <p:cNvSpPr/>
            <p:nvPr userDrawn="1"/>
          </p:nvSpPr>
          <p:spPr>
            <a:xfrm>
              <a:off x="-168439" y="-123304"/>
              <a:ext cx="44260932" cy="22170504"/>
            </a:xfrm>
            <a:custGeom>
              <a:avLst/>
              <a:gdLst>
                <a:gd name="connsiteX0" fmla="*/ 0 w 44005500"/>
                <a:gd name="connsiteY0" fmla="*/ 0 h 32956500"/>
                <a:gd name="connsiteX1" fmla="*/ 44005500 w 44005500"/>
                <a:gd name="connsiteY1" fmla="*/ 32956500 h 32956500"/>
                <a:gd name="connsiteX2" fmla="*/ 38100 w 44005500"/>
                <a:gd name="connsiteY2" fmla="*/ 32918400 h 32956500"/>
                <a:gd name="connsiteX3" fmla="*/ 0 w 44005500"/>
                <a:gd name="connsiteY3" fmla="*/ 0 h 32956500"/>
              </a:gdLst>
              <a:ahLst/>
              <a:cxnLst>
                <a:cxn ang="0">
                  <a:pos x="connsiteX0" y="connsiteY0"/>
                </a:cxn>
                <a:cxn ang="0">
                  <a:pos x="connsiteX1" y="connsiteY1"/>
                </a:cxn>
                <a:cxn ang="0">
                  <a:pos x="connsiteX2" y="connsiteY2"/>
                </a:cxn>
                <a:cxn ang="0">
                  <a:pos x="connsiteX3" y="connsiteY3"/>
                </a:cxn>
              </a:cxnLst>
              <a:rect l="l" t="t" r="r" b="b"/>
              <a:pathLst>
                <a:path w="44005500" h="32956500">
                  <a:moveTo>
                    <a:pt x="0" y="0"/>
                  </a:moveTo>
                  <a:lnTo>
                    <a:pt x="44005500" y="32956500"/>
                  </a:lnTo>
                  <a:lnTo>
                    <a:pt x="38100" y="32918400"/>
                  </a:lnTo>
                  <a:lnTo>
                    <a:pt x="0" y="0"/>
                  </a:lnTo>
                  <a:close/>
                </a:path>
              </a:pathLst>
            </a:custGeom>
            <a:gradFill>
              <a:gsLst>
                <a:gs pos="79000">
                  <a:schemeClr val="accent1">
                    <a:lumMod val="40000"/>
                    <a:lumOff val="60000"/>
                  </a:schemeClr>
                </a:gs>
                <a:gs pos="13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15">
              <a:extLst>
                <a:ext uri="{FF2B5EF4-FFF2-40B4-BE49-F238E27FC236}">
                  <a16:creationId xmlns="" xmlns:a16="http://schemas.microsoft.com/office/drawing/2014/main" id="{9624A12D-7862-CF41-962E-ABDAA157E524}"/>
                </a:ext>
              </a:extLst>
            </p:cNvPr>
            <p:cNvSpPr/>
            <p:nvPr userDrawn="1"/>
          </p:nvSpPr>
          <p:spPr>
            <a:xfrm flipH="1" flipV="1">
              <a:off x="-168440" y="-123304"/>
              <a:ext cx="44260930" cy="22159096"/>
            </a:xfrm>
            <a:custGeom>
              <a:avLst/>
              <a:gdLst>
                <a:gd name="connsiteX0" fmla="*/ 0 w 44005500"/>
                <a:gd name="connsiteY0" fmla="*/ 0 h 32956500"/>
                <a:gd name="connsiteX1" fmla="*/ 44005500 w 44005500"/>
                <a:gd name="connsiteY1" fmla="*/ 32956500 h 32956500"/>
                <a:gd name="connsiteX2" fmla="*/ 38100 w 44005500"/>
                <a:gd name="connsiteY2" fmla="*/ 32918400 h 32956500"/>
                <a:gd name="connsiteX3" fmla="*/ 0 w 44005500"/>
                <a:gd name="connsiteY3" fmla="*/ 0 h 32956500"/>
              </a:gdLst>
              <a:ahLst/>
              <a:cxnLst>
                <a:cxn ang="0">
                  <a:pos x="connsiteX0" y="connsiteY0"/>
                </a:cxn>
                <a:cxn ang="0">
                  <a:pos x="connsiteX1" y="connsiteY1"/>
                </a:cxn>
                <a:cxn ang="0">
                  <a:pos x="connsiteX2" y="connsiteY2"/>
                </a:cxn>
                <a:cxn ang="0">
                  <a:pos x="connsiteX3" y="connsiteY3"/>
                </a:cxn>
              </a:cxnLst>
              <a:rect l="l" t="t" r="r" b="b"/>
              <a:pathLst>
                <a:path w="44005500" h="32956500">
                  <a:moveTo>
                    <a:pt x="0" y="0"/>
                  </a:moveTo>
                  <a:lnTo>
                    <a:pt x="44005500" y="32956500"/>
                  </a:lnTo>
                  <a:lnTo>
                    <a:pt x="38100" y="32918400"/>
                  </a:lnTo>
                  <a:lnTo>
                    <a:pt x="0" y="0"/>
                  </a:lnTo>
                  <a:close/>
                </a:path>
              </a:pathLst>
            </a:custGeom>
            <a:gradFill>
              <a:gsLst>
                <a:gs pos="41000">
                  <a:schemeClr val="bg2"/>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a:extLst>
                <a:ext uri="{FF2B5EF4-FFF2-40B4-BE49-F238E27FC236}">
                  <a16:creationId xmlns="" xmlns:a16="http://schemas.microsoft.com/office/drawing/2014/main" id="{4671618B-F76C-4F45-95F7-9537A74DCC8A}"/>
                </a:ext>
              </a:extLst>
            </p:cNvPr>
            <p:cNvSpPr/>
            <p:nvPr userDrawn="1"/>
          </p:nvSpPr>
          <p:spPr>
            <a:xfrm>
              <a:off x="-240468" y="-135465"/>
              <a:ext cx="44332960" cy="22182666"/>
            </a:xfrm>
            <a:custGeom>
              <a:avLst/>
              <a:gdLst>
                <a:gd name="connsiteX0" fmla="*/ 36576 w 39026592"/>
                <a:gd name="connsiteY0" fmla="*/ 0 h 30614112"/>
                <a:gd name="connsiteX1" fmla="*/ 15837408 w 39026592"/>
                <a:gd name="connsiteY1" fmla="*/ 30614112 h 30614112"/>
                <a:gd name="connsiteX2" fmla="*/ 39026592 w 39026592"/>
                <a:gd name="connsiteY2" fmla="*/ 13350240 h 30614112"/>
                <a:gd name="connsiteX3" fmla="*/ 0 w 39026592"/>
                <a:gd name="connsiteY3" fmla="*/ 73152 h 30614112"/>
                <a:gd name="connsiteX4" fmla="*/ 109728 w 39026592"/>
                <a:gd name="connsiteY4" fmla="*/ 146304 h 30614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26592" h="30614112">
                  <a:moveTo>
                    <a:pt x="36576" y="0"/>
                  </a:moveTo>
                  <a:lnTo>
                    <a:pt x="15837408" y="30614112"/>
                  </a:lnTo>
                  <a:lnTo>
                    <a:pt x="39026592" y="13350240"/>
                  </a:lnTo>
                  <a:lnTo>
                    <a:pt x="0" y="73152"/>
                  </a:lnTo>
                  <a:lnTo>
                    <a:pt x="109728" y="146304"/>
                  </a:lnTo>
                </a:path>
              </a:pathLst>
            </a:custGeom>
            <a:gradFill flip="none" rotWithShape="1">
              <a:gsLst>
                <a:gs pos="0">
                  <a:schemeClr val="bg1"/>
                </a:gs>
                <a:gs pos="76000">
                  <a:schemeClr val="accent1">
                    <a:lumMod val="30000"/>
                    <a:lumOff val="70000"/>
                    <a:alpha val="0"/>
                  </a:schemeClr>
                </a:gs>
              </a:gsLst>
              <a:path path="rect">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Box 14">
              <a:extLst>
                <a:ext uri="{FF2B5EF4-FFF2-40B4-BE49-F238E27FC236}">
                  <a16:creationId xmlns="" xmlns:a16="http://schemas.microsoft.com/office/drawing/2014/main" id="{2F866854-0E65-0A4F-B6D7-87A7324EFCC4}"/>
                </a:ext>
              </a:extLst>
            </p:cNvPr>
            <p:cNvSpPr txBox="1">
              <a:spLocks noChangeArrowheads="1"/>
            </p:cNvSpPr>
            <p:nvPr userDrawn="1"/>
          </p:nvSpPr>
          <p:spPr bwMode="auto">
            <a:xfrm>
              <a:off x="819153" y="21344269"/>
              <a:ext cx="2514600" cy="291981"/>
            </a:xfrm>
            <a:prstGeom prst="rect">
              <a:avLst/>
            </a:prstGeom>
            <a:noFill/>
            <a:ln w="9525">
              <a:noFill/>
              <a:miter lim="800000"/>
              <a:headEnd/>
              <a:tailEnd/>
            </a:ln>
            <a:effectLst/>
          </p:spPr>
          <p:txBody>
            <a:bodyPr lIns="78225" tIns="39105" rIns="78225" bIns="39105">
              <a:spAutoFit/>
            </a:bodyPr>
            <a:lstStyle/>
            <a:p>
              <a:pPr eaLnBrk="0" hangingPunct="0">
                <a:lnSpc>
                  <a:spcPct val="65000"/>
                </a:lnSpc>
                <a:spcBef>
                  <a:spcPct val="50000"/>
                </a:spcBef>
                <a:defRPr/>
              </a:pPr>
              <a:r>
                <a:rPr lang="en-US" sz="500" b="1" dirty="0">
                  <a:solidFill>
                    <a:schemeClr val="bg1">
                      <a:lumMod val="75000"/>
                    </a:schemeClr>
                  </a:solidFill>
                  <a:latin typeface="Arial" charset="0"/>
                </a:rPr>
                <a:t>RESEARCH POSTER PRESENTATION DESIGN © 2019</a:t>
              </a:r>
            </a:p>
            <a:p>
              <a:pPr eaLnBrk="0" hangingPunct="0">
                <a:lnSpc>
                  <a:spcPct val="65000"/>
                </a:lnSpc>
                <a:spcBef>
                  <a:spcPct val="50000"/>
                </a:spcBef>
                <a:defRPr/>
              </a:pPr>
              <a:r>
                <a:rPr lang="en-US" sz="900" b="1" dirty="0">
                  <a:solidFill>
                    <a:schemeClr val="bg1">
                      <a:lumMod val="75000"/>
                    </a:schemeClr>
                  </a:solidFill>
                  <a:latin typeface="Arial" charset="0"/>
                </a:rPr>
                <a:t>www.PosterPresentations.com</a:t>
              </a:r>
            </a:p>
          </p:txBody>
        </p:sp>
      </p:grpSp>
      <p:graphicFrame>
        <p:nvGraphicFramePr>
          <p:cNvPr id="9" name="Table 8">
            <a:extLst>
              <a:ext uri="{FF2B5EF4-FFF2-40B4-BE49-F238E27FC236}">
                <a16:creationId xmlns="" xmlns:a16="http://schemas.microsoft.com/office/drawing/2014/main" id="{318A1A59-F3E4-2147-AEB4-FA4EBA5710D7}"/>
              </a:ext>
            </a:extLst>
          </p:cNvPr>
          <p:cNvGraphicFramePr>
            <a:graphicFrameLocks noGrp="1"/>
          </p:cNvGraphicFramePr>
          <p:nvPr userDrawn="1">
            <p:extLst>
              <p:ext uri="{D42A27DB-BD31-4B8C-83A1-F6EECF244321}">
                <p14:modId xmlns:p14="http://schemas.microsoft.com/office/powerpoint/2010/main" val="2393565542"/>
              </p:ext>
            </p:extLst>
          </p:nvPr>
        </p:nvGraphicFramePr>
        <p:xfrm>
          <a:off x="44086271" y="0"/>
          <a:ext cx="6103334" cy="22286349"/>
        </p:xfrm>
        <a:graphic>
          <a:graphicData uri="http://schemas.openxmlformats.org/drawingml/2006/table">
            <a:tbl>
              <a:tblPr firstRow="1" bandRow="1">
                <a:tableStyleId>{5C22544A-7EE6-4342-B048-85BDC9FD1C3A}</a:tableStyleId>
              </a:tblPr>
              <a:tblGrid>
                <a:gridCol w="2906147">
                  <a:extLst>
                    <a:ext uri="{9D8B030D-6E8A-4147-A177-3AD203B41FA5}">
                      <a16:colId xmlns="" xmlns:a16="http://schemas.microsoft.com/office/drawing/2014/main" val="20000"/>
                    </a:ext>
                  </a:extLst>
                </a:gridCol>
                <a:gridCol w="208280">
                  <a:extLst>
                    <a:ext uri="{9D8B030D-6E8A-4147-A177-3AD203B41FA5}">
                      <a16:colId xmlns="" xmlns:a16="http://schemas.microsoft.com/office/drawing/2014/main" val="764104496"/>
                    </a:ext>
                  </a:extLst>
                </a:gridCol>
                <a:gridCol w="2988907">
                  <a:extLst>
                    <a:ext uri="{9D8B030D-6E8A-4147-A177-3AD203B41FA5}">
                      <a16:colId xmlns="" xmlns:a16="http://schemas.microsoft.com/office/drawing/2014/main" val="4164475170"/>
                    </a:ext>
                  </a:extLst>
                </a:gridCol>
              </a:tblGrid>
              <a:tr h="900223">
                <a:tc gridSpan="3">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2800" b="0" spc="600" dirty="0">
                          <a:solidFill>
                            <a:srgbClr val="1F3A4E"/>
                          </a:solidFill>
                          <a:latin typeface="Arial Black" panose="020B0A04020102020204" pitchFamily="34" charset="0"/>
                        </a:rPr>
                        <a:t>QUICK START GUIDE</a:t>
                      </a:r>
                      <a:br>
                        <a:rPr lang="en-US" sz="2800" b="0" spc="600" dirty="0">
                          <a:solidFill>
                            <a:srgbClr val="1F3A4E"/>
                          </a:solidFill>
                          <a:latin typeface="Arial Black" panose="020B0A04020102020204" pitchFamily="34" charset="0"/>
                        </a:rPr>
                      </a:br>
                      <a:r>
                        <a:rPr lang="en-US" sz="2000" b="1" spc="0" dirty="0">
                          <a:solidFill>
                            <a:srgbClr val="FF0000"/>
                          </a:solidFill>
                          <a:latin typeface="Trebuchet MS" pitchFamily="34" charset="0"/>
                        </a:rPr>
                        <a:t>(THIS SIDEBAR WILL NOT PRINT)</a:t>
                      </a:r>
                      <a:endParaRPr lang="en-US" sz="2800" b="1" spc="600" dirty="0">
                        <a:solidFill>
                          <a:schemeClr val="bg1"/>
                        </a:solidFill>
                        <a:latin typeface="Trebuchet MS" pitchFamily="34" charset="0"/>
                      </a:endParaRPr>
                    </a:p>
                  </a:txBody>
                  <a:tcPr marL="182880" marT="137160">
                    <a:solidFill>
                      <a:srgbClr val="FFC000"/>
                    </a:solidFill>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0"/>
                  </a:ext>
                </a:extLst>
              </a:tr>
              <a:tr h="3929866">
                <a:tc gridSpan="3">
                  <a:txBody>
                    <a:bodyPr/>
                    <a:lstStyle/>
                    <a:p>
                      <a:pPr algn="l"/>
                      <a:r>
                        <a:rPr lang="en-US" sz="1800" b="1" baseline="0" dirty="0">
                          <a:solidFill>
                            <a:srgbClr val="FFC000"/>
                          </a:solidFill>
                          <a:latin typeface="Arial" panose="020B0604020202020204" pitchFamily="34" charset="0"/>
                          <a:cs typeface="Arial" panose="020B0604020202020204" pitchFamily="34" charset="0"/>
                        </a:rPr>
                        <a:t>How to change the template colors</a:t>
                      </a:r>
                    </a:p>
                    <a:p>
                      <a:pPr marL="0" indent="0" algn="l" defTabSz="114300"/>
                      <a:r>
                        <a:rPr lang="en-US" sz="1600" b="0" baseline="0" dirty="0">
                          <a:solidFill>
                            <a:srgbClr val="D9D9D9"/>
                          </a:solidFill>
                          <a:latin typeface="Arial" panose="020B0604020202020204" pitchFamily="34" charset="0"/>
                          <a:cs typeface="Arial" panose="020B0604020202020204" pitchFamily="34" charset="0"/>
                        </a:rPr>
                        <a:t>You can change the overall template color theme by clicking on the COLORS dropdown menu under the DESIGN tab. You can see a tutorial here: </a:t>
                      </a:r>
                      <a:r>
                        <a:rPr lang="en-US" sz="1600" dirty="0">
                          <a:solidFill>
                            <a:srgbClr val="FFC000"/>
                          </a:solidFill>
                          <a:hlinkClick r:id="rId7">
                            <a:extLst>
                              <a:ext uri="{A12FA001-AC4F-418D-AE19-62706E023703}">
                                <ahyp:hlinkClr xmlns="" xmlns:ahyp="http://schemas.microsoft.com/office/drawing/2018/hyperlinkcolor" val="tx"/>
                              </a:ext>
                            </a:extLst>
                          </a:hlinkClick>
                        </a:rPr>
                        <a:t>https://www.posterpresentations.com/how-to-change-the-research-poster-template-colors.html</a:t>
                      </a:r>
                      <a:endParaRPr lang="en-US" sz="1600" dirty="0">
                        <a:solidFill>
                          <a:srgbClr val="FFC000"/>
                        </a:solidFill>
                      </a:endParaRPr>
                    </a:p>
                    <a:p>
                      <a:pPr marL="0" indent="0" algn="l" defTabSz="114300"/>
                      <a:endParaRPr lang="en-US" sz="1600" b="0" baseline="0" dirty="0">
                        <a:solidFill>
                          <a:srgbClr val="D9D9D9"/>
                        </a:solidFill>
                        <a:latin typeface="Arial" panose="020B0604020202020204" pitchFamily="34" charset="0"/>
                        <a:cs typeface="Arial" panose="020B0604020202020204" pitchFamily="34" charset="0"/>
                      </a:endParaRPr>
                    </a:p>
                    <a:p>
                      <a:pPr marL="0" indent="0" algn="l" defTabSz="114300"/>
                      <a:r>
                        <a:rPr lang="en-US" sz="1600" b="0" baseline="0" dirty="0">
                          <a:solidFill>
                            <a:srgbClr val="D9D9D9"/>
                          </a:solidFill>
                          <a:latin typeface="Arial" panose="020B0604020202020204" pitchFamily="34" charset="0"/>
                          <a:cs typeface="Arial" panose="020B0604020202020204" pitchFamily="34" charset="0"/>
                        </a:rPr>
                        <a:t>You can also manually change the color of individual elements by going to VIEW &gt; SLIDE MASTER. On the left side of your screen select the background master where you can change the template background, column sizes, etc. </a:t>
                      </a:r>
                    </a:p>
                    <a:p>
                      <a:pPr marL="0" indent="0" algn="l" defTabSz="114300"/>
                      <a:endParaRPr lang="en-US" sz="1600" b="0" baseline="0" dirty="0">
                        <a:solidFill>
                          <a:srgbClr val="D9D9D9"/>
                        </a:solidFill>
                        <a:latin typeface="Arial" panose="020B0604020202020204" pitchFamily="34" charset="0"/>
                        <a:cs typeface="Arial" panose="020B0604020202020204" pitchFamily="34" charset="0"/>
                      </a:endParaRPr>
                    </a:p>
                    <a:p>
                      <a:pPr marL="0" indent="0" algn="l" defTabSz="114300"/>
                      <a:r>
                        <a:rPr lang="en-US" sz="1600" b="0" baseline="0" dirty="0">
                          <a:solidFill>
                            <a:srgbClr val="D9D9D9"/>
                          </a:solidFill>
                          <a:latin typeface="Arial" panose="020B0604020202020204" pitchFamily="34" charset="0"/>
                          <a:cs typeface="Arial" panose="020B0604020202020204" pitchFamily="34" charset="0"/>
                        </a:rPr>
                        <a:t>After you finish working on the SLIDE MASTER, it is important that you go to VIEW &gt; NORMAL to continue working on your poster. </a:t>
                      </a:r>
                    </a:p>
                  </a:txBody>
                  <a:tcPr marL="182880" marT="137160">
                    <a:solidFill>
                      <a:schemeClr val="tx1"/>
                    </a:solidFill>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1"/>
                  </a:ext>
                </a:extLst>
              </a:tr>
              <a:tr h="2701888">
                <a:tc gridSpan="3">
                  <a:txBody>
                    <a:bodyPr/>
                    <a:lstStyle/>
                    <a:p>
                      <a:r>
                        <a:rPr lang="en-US" sz="1800" b="1" dirty="0">
                          <a:solidFill>
                            <a:srgbClr val="FFC000"/>
                          </a:solidFill>
                          <a:latin typeface="Arial" panose="020B0604020202020204" pitchFamily="34" charset="0"/>
                          <a:cs typeface="Arial" panose="020B0604020202020204" pitchFamily="34" charset="0"/>
                        </a:rPr>
                        <a:t>How to change the column layout configuration</a:t>
                      </a:r>
                    </a:p>
                    <a:p>
                      <a:r>
                        <a:rPr lang="en-US" sz="1600" dirty="0">
                          <a:solidFill>
                            <a:srgbClr val="D9D9D9"/>
                          </a:solidFill>
                          <a:latin typeface="Arial" panose="020B0604020202020204" pitchFamily="34" charset="0"/>
                          <a:cs typeface="Arial" panose="020B0604020202020204" pitchFamily="34" charset="0"/>
                        </a:rPr>
                        <a:t>You can manually change the configuration on the columns by going to VIEW &gt; SLIDE MASTER. You can delete columns, resize them or modify them as needed for your layout. </a:t>
                      </a:r>
                    </a:p>
                    <a:p>
                      <a:pPr marL="0" marR="0" indent="0" algn="l" defTabSz="3765366" rtl="0" eaLnBrk="1" fontAlgn="auto" latinLnBrk="0" hangingPunct="1">
                        <a:lnSpc>
                          <a:spcPct val="100000"/>
                        </a:lnSpc>
                        <a:spcBef>
                          <a:spcPts val="0"/>
                        </a:spcBef>
                        <a:spcAft>
                          <a:spcPts val="0"/>
                        </a:spcAft>
                        <a:buClrTx/>
                        <a:buSzTx/>
                        <a:buFontTx/>
                        <a:buNone/>
                        <a:tabLst/>
                        <a:defRPr/>
                      </a:pPr>
                      <a:r>
                        <a:rPr lang="en-US" sz="1600" dirty="0">
                          <a:solidFill>
                            <a:srgbClr val="D9D9D9"/>
                          </a:solidFill>
                          <a:latin typeface="Arial" panose="020B0604020202020204" pitchFamily="34" charset="0"/>
                          <a:cs typeface="Arial" panose="020B0604020202020204" pitchFamily="34" charset="0"/>
                        </a:rPr>
                        <a:t>You can see a tutorial here: </a:t>
                      </a:r>
                      <a:r>
                        <a:rPr lang="en-US" sz="1600" u="sng" dirty="0">
                          <a:solidFill>
                            <a:srgbClr val="FFC000"/>
                          </a:solidFill>
                          <a:latin typeface="Arial" panose="020B0604020202020204" pitchFamily="34" charset="0"/>
                          <a:cs typeface="Arial" panose="020B0604020202020204" pitchFamily="34" charset="0"/>
                        </a:rPr>
                        <a:t>https://</a:t>
                      </a:r>
                      <a:r>
                        <a:rPr lang="en-US" sz="1600" u="sng" dirty="0" err="1">
                          <a:solidFill>
                            <a:srgbClr val="FFC000"/>
                          </a:solidFill>
                          <a:latin typeface="Arial" panose="020B0604020202020204" pitchFamily="34" charset="0"/>
                          <a:cs typeface="Arial" panose="020B0604020202020204" pitchFamily="34" charset="0"/>
                        </a:rPr>
                        <a:t>www.posterpresentations.com</a:t>
                      </a:r>
                      <a:r>
                        <a:rPr lang="en-US" sz="1600" u="sng" dirty="0">
                          <a:solidFill>
                            <a:srgbClr val="FFC000"/>
                          </a:solidFill>
                          <a:latin typeface="Arial" panose="020B0604020202020204" pitchFamily="34" charset="0"/>
                          <a:cs typeface="Arial" panose="020B0604020202020204" pitchFamily="34" charset="0"/>
                        </a:rPr>
                        <a:t>/how-to-change-the-column-</a:t>
                      </a:r>
                      <a:r>
                        <a:rPr lang="en-US" sz="1600" u="sng" dirty="0" err="1">
                          <a:solidFill>
                            <a:srgbClr val="FFC000"/>
                          </a:solidFill>
                          <a:latin typeface="Arial" panose="020B0604020202020204" pitchFamily="34" charset="0"/>
                          <a:cs typeface="Arial" panose="020B0604020202020204" pitchFamily="34" charset="0"/>
                        </a:rPr>
                        <a:t>configuration.html</a:t>
                      </a:r>
                      <a:endParaRPr lang="en-US" sz="4000" u="sng" dirty="0">
                        <a:solidFill>
                          <a:srgbClr val="FFC000"/>
                        </a:solidFill>
                      </a:endParaRPr>
                    </a:p>
                  </a:txBody>
                  <a:tcPr marL="182880" marT="137160">
                    <a:solidFill>
                      <a:schemeClr val="tx1"/>
                    </a:solidFill>
                  </a:tcPr>
                </a:tc>
                <a:tc hMerge="1">
                  <a:txBody>
                    <a:bodyPr/>
                    <a:lstStyle/>
                    <a:p>
                      <a:endParaRPr lang="en-US"/>
                    </a:p>
                  </a:txBody>
                  <a:tcPr/>
                </a:tc>
                <a:tc hMerge="1">
                  <a:txBody>
                    <a:bodyPr/>
                    <a:lstStyle/>
                    <a:p>
                      <a:endParaRPr lang="en-US" dirty="0"/>
                    </a:p>
                  </a:txBody>
                  <a:tcPr marL="182880" marT="137160">
                    <a:solidFill>
                      <a:srgbClr val="010101"/>
                    </a:solidFill>
                  </a:tcPr>
                </a:tc>
                <a:extLst>
                  <a:ext uri="{0D108BD9-81ED-4DB2-BD59-A6C34878D82A}">
                    <a16:rowId xmlns="" xmlns:a16="http://schemas.microsoft.com/office/drawing/2014/main" val="10004"/>
                  </a:ext>
                </a:extLst>
              </a:tr>
              <a:tr h="1464849">
                <a:tc>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1600" noProof="0" dirty="0">
                        <a:solidFill>
                          <a:srgbClr val="D9D9D9"/>
                        </a:solidFill>
                        <a:latin typeface="Arial" panose="020B0604020202020204" pitchFamily="34" charset="0"/>
                        <a:cs typeface="Arial" panose="020B0604020202020204" pitchFamily="34" charset="0"/>
                      </a:endParaRPr>
                    </a:p>
                  </a:txBody>
                  <a:tcPr marL="182880" marT="137160">
                    <a:blipFill dpi="0" rotWithShape="1">
                      <a:blip r:embed="rId8">
                        <a:extLst>
                          <a:ext uri="{28A0092B-C50C-407E-A947-70E740481C1C}">
                            <a14:useLocalDpi xmlns:a14="http://schemas.microsoft.com/office/drawing/2010/main" val="0"/>
                          </a:ext>
                        </a:extLst>
                      </a:blip>
                      <a:srcRect/>
                      <a:stretch>
                        <a:fillRect/>
                      </a:stretch>
                    </a:blipFill>
                  </a:tcPr>
                </a:tc>
                <a:tc rowSpan="2"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1800" b="1" noProof="0" dirty="0">
                          <a:solidFill>
                            <a:srgbClr val="FFC000"/>
                          </a:solidFill>
                          <a:latin typeface="Arial" panose="020B0604020202020204" pitchFamily="34" charset="0"/>
                          <a:cs typeface="Arial" panose="020B0604020202020204" pitchFamily="34" charset="0"/>
                        </a:rPr>
                        <a:t>How to hide the QUICK START GUIDE bars from the sides of the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noProof="0" dirty="0">
                          <a:solidFill>
                            <a:srgbClr val="D9D9D9"/>
                          </a:solidFill>
                          <a:latin typeface="Arial" panose="020B0604020202020204" pitchFamily="34" charset="0"/>
                          <a:cs typeface="Arial" panose="020B0604020202020204" pitchFamily="34" charset="0"/>
                        </a:rPr>
                        <a:t>The Quick Start</a:t>
                      </a:r>
                      <a:r>
                        <a:rPr lang="en-US" sz="1600" baseline="0" noProof="0" dirty="0">
                          <a:solidFill>
                            <a:srgbClr val="D9D9D9"/>
                          </a:solidFill>
                          <a:latin typeface="Arial" panose="020B0604020202020204" pitchFamily="34" charset="0"/>
                          <a:cs typeface="Arial" panose="020B0604020202020204" pitchFamily="34" charset="0"/>
                        </a:rPr>
                        <a:t> Guides</a:t>
                      </a:r>
                      <a:r>
                        <a:rPr lang="en-US" sz="1600" noProof="0" dirty="0">
                          <a:solidFill>
                            <a:srgbClr val="D9D9D9"/>
                          </a:solidFill>
                          <a:latin typeface="Arial" panose="020B0604020202020204" pitchFamily="34" charset="0"/>
                          <a:cs typeface="Arial" panose="020B0604020202020204" pitchFamily="34" charset="0"/>
                        </a:rPr>
                        <a:t> </a:t>
                      </a:r>
                      <a:r>
                        <a:rPr lang="en-US" sz="1600" u="sng" noProof="0" dirty="0">
                          <a:solidFill>
                            <a:srgbClr val="D9D9D9"/>
                          </a:solidFill>
                          <a:latin typeface="Arial" panose="020B0604020202020204" pitchFamily="34" charset="0"/>
                          <a:cs typeface="Arial" panose="020B0604020202020204" pitchFamily="34" charset="0"/>
                        </a:rPr>
                        <a:t>are outside the template’s printable area</a:t>
                      </a:r>
                      <a:r>
                        <a:rPr lang="en-US" sz="1600" noProof="0" dirty="0">
                          <a:solidFill>
                            <a:srgbClr val="D9D9D9"/>
                          </a:solidFill>
                          <a:latin typeface="Arial" panose="020B0604020202020204" pitchFamily="34" charset="0"/>
                          <a:cs typeface="Arial" panose="020B0604020202020204" pitchFamily="34" charset="0"/>
                        </a:rPr>
                        <a:t> and they will not be on the printed poster</a:t>
                      </a:r>
                      <a:r>
                        <a:rPr lang="en-US" sz="1600" baseline="0" noProof="0" dirty="0">
                          <a:solidFill>
                            <a:srgbClr val="D9D9D9"/>
                          </a:solidFill>
                          <a:latin typeface="Arial" panose="020B0604020202020204" pitchFamily="34" charset="0"/>
                          <a:cs typeface="Arial" panose="020B0604020202020204" pitchFamily="34" charset="0"/>
                        </a:rPr>
                        <a:t>. </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16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baseline="0" noProof="0" dirty="0">
                          <a:solidFill>
                            <a:srgbClr val="D9D9D9"/>
                          </a:solidFill>
                          <a:latin typeface="Arial" panose="020B0604020202020204" pitchFamily="34" charset="0"/>
                          <a:cs typeface="Arial" panose="020B0604020202020204" pitchFamily="34" charset="0"/>
                        </a:rPr>
                        <a:t>If you create a PDF file from your template, the guides will not be included.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16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baseline="0" noProof="0" dirty="0">
                          <a:solidFill>
                            <a:srgbClr val="D9D9D9"/>
                          </a:solidFill>
                          <a:latin typeface="Arial" panose="020B0604020202020204" pitchFamily="34" charset="0"/>
                          <a:cs typeface="Arial" panose="020B0604020202020204" pitchFamily="34" charset="0"/>
                        </a:rPr>
                        <a:t>To hide the guides click on the </a:t>
                      </a:r>
                      <a:r>
                        <a:rPr lang="en-US" sz="1600" b="1" baseline="0" noProof="0" dirty="0">
                          <a:solidFill>
                            <a:srgbClr val="D9D9D9"/>
                          </a:solidFill>
                          <a:latin typeface="Arial" panose="020B0604020202020204" pitchFamily="34" charset="0"/>
                          <a:cs typeface="Arial" panose="020B0604020202020204" pitchFamily="34" charset="0"/>
                        </a:rPr>
                        <a:t>Home</a:t>
                      </a:r>
                      <a:r>
                        <a:rPr lang="en-US" sz="1600" baseline="0" noProof="0" dirty="0">
                          <a:solidFill>
                            <a:srgbClr val="D9D9D9"/>
                          </a:solidFill>
                          <a:latin typeface="Arial" panose="020B0604020202020204" pitchFamily="34" charset="0"/>
                          <a:cs typeface="Arial" panose="020B0604020202020204" pitchFamily="34" charset="0"/>
                        </a:rPr>
                        <a:t> tab (top of the screen) and then click on the </a:t>
                      </a:r>
                      <a:r>
                        <a:rPr lang="en-US" sz="1600" b="1" baseline="0" noProof="0" dirty="0">
                          <a:solidFill>
                            <a:srgbClr val="D9D9D9"/>
                          </a:solidFill>
                          <a:latin typeface="Arial" panose="020B0604020202020204" pitchFamily="34" charset="0"/>
                          <a:cs typeface="Arial" panose="020B0604020202020204" pitchFamily="34" charset="0"/>
                        </a:rPr>
                        <a:t>Layout</a:t>
                      </a:r>
                      <a:r>
                        <a:rPr lang="en-US" sz="1600" baseline="0" noProof="0" dirty="0">
                          <a:solidFill>
                            <a:srgbClr val="D9D9D9"/>
                          </a:solidFill>
                          <a:latin typeface="Arial" panose="020B0604020202020204" pitchFamily="34" charset="0"/>
                          <a:cs typeface="Arial" panose="020B0604020202020204" pitchFamily="34" charset="0"/>
                        </a:rPr>
                        <a:t> button below to see the available layouts. Choose the </a:t>
                      </a:r>
                      <a:r>
                        <a:rPr lang="en-US" sz="1600" b="1" baseline="0" noProof="0" dirty="0">
                          <a:solidFill>
                            <a:srgbClr val="D9D9D9"/>
                          </a:solidFill>
                          <a:latin typeface="Arial" panose="020B0604020202020204" pitchFamily="34" charset="0"/>
                          <a:cs typeface="Arial" panose="020B0604020202020204" pitchFamily="34" charset="0"/>
                        </a:rPr>
                        <a:t>Without Guides </a:t>
                      </a:r>
                      <a:r>
                        <a:rPr lang="en-US" sz="1600" b="0" baseline="0" noProof="0" dirty="0">
                          <a:solidFill>
                            <a:srgbClr val="D9D9D9"/>
                          </a:solidFill>
                          <a:latin typeface="Arial" panose="020B0604020202020204" pitchFamily="34" charset="0"/>
                          <a:cs typeface="Arial" panose="020B0604020202020204" pitchFamily="34" charset="0"/>
                        </a:rPr>
                        <a:t>layout</a:t>
                      </a:r>
                      <a:r>
                        <a:rPr lang="en-US" sz="1600" baseline="0" noProof="0" dirty="0">
                          <a:solidFill>
                            <a:srgbClr val="D9D9D9"/>
                          </a:solidFill>
                          <a:latin typeface="Arial" panose="020B0604020202020204" pitchFamily="34" charset="0"/>
                          <a:cs typeface="Arial" panose="020B0604020202020204" pitchFamily="34" charset="0"/>
                        </a:rPr>
                        <a:t>.</a:t>
                      </a:r>
                      <a:endParaRPr lang="en-US" sz="16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rowSpan="2"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3200" b="1" noProof="0">
                          <a:solidFill>
                            <a:srgbClr val="FFC000"/>
                          </a:solidFill>
                          <a:latin typeface="Arial" panose="020B0604020202020204" pitchFamily="34" charset="0"/>
                          <a:cs typeface="Arial" panose="020B0604020202020204" pitchFamily="34" charset="0"/>
                        </a:rPr>
                        <a:t>How to hide the QUICK START GUIDE bars from the sides of the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800" noProof="0">
                          <a:solidFill>
                            <a:srgbClr val="D9D9D9"/>
                          </a:solidFill>
                          <a:latin typeface="Arial" panose="020B0604020202020204" pitchFamily="34" charset="0"/>
                          <a:cs typeface="Arial" panose="020B0604020202020204" pitchFamily="34" charset="0"/>
                        </a:rPr>
                        <a:t>The Quick Start</a:t>
                      </a:r>
                      <a:r>
                        <a:rPr lang="en-US" sz="2800" baseline="0" noProof="0">
                          <a:solidFill>
                            <a:srgbClr val="D9D9D9"/>
                          </a:solidFill>
                          <a:latin typeface="Arial" panose="020B0604020202020204" pitchFamily="34" charset="0"/>
                          <a:cs typeface="Arial" panose="020B0604020202020204" pitchFamily="34" charset="0"/>
                        </a:rPr>
                        <a:t> Guides</a:t>
                      </a:r>
                      <a:r>
                        <a:rPr lang="en-US" sz="2800" noProof="0">
                          <a:solidFill>
                            <a:srgbClr val="D9D9D9"/>
                          </a:solidFill>
                          <a:latin typeface="Arial" panose="020B0604020202020204" pitchFamily="34" charset="0"/>
                          <a:cs typeface="Arial" panose="020B0604020202020204" pitchFamily="34" charset="0"/>
                        </a:rPr>
                        <a:t> </a:t>
                      </a:r>
                      <a:r>
                        <a:rPr lang="en-US" sz="2800" u="sng" noProof="0">
                          <a:solidFill>
                            <a:srgbClr val="D9D9D9"/>
                          </a:solidFill>
                          <a:latin typeface="Arial" panose="020B0604020202020204" pitchFamily="34" charset="0"/>
                          <a:cs typeface="Arial" panose="020B0604020202020204" pitchFamily="34" charset="0"/>
                        </a:rPr>
                        <a:t>are outside the template’s printable area</a:t>
                      </a:r>
                      <a:r>
                        <a:rPr lang="en-US" sz="2800" noProof="0">
                          <a:solidFill>
                            <a:srgbClr val="D9D9D9"/>
                          </a:solidFill>
                          <a:latin typeface="Arial" panose="020B0604020202020204" pitchFamily="34" charset="0"/>
                          <a:cs typeface="Arial" panose="020B0604020202020204" pitchFamily="34" charset="0"/>
                        </a:rPr>
                        <a:t> and they will not be on the printed poster</a:t>
                      </a:r>
                      <a:r>
                        <a:rPr lang="en-US" sz="2800" baseline="0" noProof="0">
                          <a:solidFill>
                            <a:srgbClr val="D9D9D9"/>
                          </a:solidFill>
                          <a:latin typeface="Arial" panose="020B0604020202020204" pitchFamily="34" charset="0"/>
                          <a:cs typeface="Arial" panose="020B0604020202020204" pitchFamily="34" charset="0"/>
                        </a:rPr>
                        <a:t>. </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800" baseline="0" noProof="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800" baseline="0" noProof="0">
                          <a:solidFill>
                            <a:srgbClr val="D9D9D9"/>
                          </a:solidFill>
                          <a:latin typeface="Arial" panose="020B0604020202020204" pitchFamily="34" charset="0"/>
                          <a:cs typeface="Arial" panose="020B0604020202020204" pitchFamily="34" charset="0"/>
                        </a:rPr>
                        <a:t>If you create a PDF file from your template, the guides will not be included.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800" baseline="0" noProof="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800" baseline="0" noProof="0">
                          <a:solidFill>
                            <a:srgbClr val="D9D9D9"/>
                          </a:solidFill>
                          <a:latin typeface="Arial" panose="020B0604020202020204" pitchFamily="34" charset="0"/>
                          <a:cs typeface="Arial" panose="020B0604020202020204" pitchFamily="34" charset="0"/>
                        </a:rPr>
                        <a:t>To hide the guides click on the </a:t>
                      </a:r>
                      <a:r>
                        <a:rPr lang="en-US" sz="2800" b="1" baseline="0" noProof="0">
                          <a:solidFill>
                            <a:srgbClr val="D9D9D9"/>
                          </a:solidFill>
                          <a:latin typeface="Arial" panose="020B0604020202020204" pitchFamily="34" charset="0"/>
                          <a:cs typeface="Arial" panose="020B0604020202020204" pitchFamily="34" charset="0"/>
                        </a:rPr>
                        <a:t>Home</a:t>
                      </a:r>
                      <a:r>
                        <a:rPr lang="en-US" sz="2800" baseline="0" noProof="0">
                          <a:solidFill>
                            <a:srgbClr val="D9D9D9"/>
                          </a:solidFill>
                          <a:latin typeface="Arial" panose="020B0604020202020204" pitchFamily="34" charset="0"/>
                          <a:cs typeface="Arial" panose="020B0604020202020204" pitchFamily="34" charset="0"/>
                        </a:rPr>
                        <a:t> tab (top of the screen) and then click on the </a:t>
                      </a:r>
                      <a:r>
                        <a:rPr lang="en-US" sz="2800" b="1" baseline="0" noProof="0">
                          <a:solidFill>
                            <a:srgbClr val="D9D9D9"/>
                          </a:solidFill>
                          <a:latin typeface="Arial" panose="020B0604020202020204" pitchFamily="34" charset="0"/>
                          <a:cs typeface="Arial" panose="020B0604020202020204" pitchFamily="34" charset="0"/>
                        </a:rPr>
                        <a:t>Layout</a:t>
                      </a:r>
                      <a:r>
                        <a:rPr lang="en-US" sz="2800" baseline="0" noProof="0">
                          <a:solidFill>
                            <a:srgbClr val="D9D9D9"/>
                          </a:solidFill>
                          <a:latin typeface="Arial" panose="020B0604020202020204" pitchFamily="34" charset="0"/>
                          <a:cs typeface="Arial" panose="020B0604020202020204" pitchFamily="34" charset="0"/>
                        </a:rPr>
                        <a:t> button below to see the available layouts. Choose the </a:t>
                      </a:r>
                      <a:r>
                        <a:rPr lang="en-US" sz="2800" b="1" baseline="0" noProof="0">
                          <a:solidFill>
                            <a:srgbClr val="D9D9D9"/>
                          </a:solidFill>
                          <a:latin typeface="Arial" panose="020B0604020202020204" pitchFamily="34" charset="0"/>
                          <a:cs typeface="Arial" panose="020B0604020202020204" pitchFamily="34" charset="0"/>
                        </a:rPr>
                        <a:t>Without Guides </a:t>
                      </a:r>
                      <a:r>
                        <a:rPr lang="en-US" sz="2800" b="0" baseline="0" noProof="0">
                          <a:solidFill>
                            <a:srgbClr val="D9D9D9"/>
                          </a:solidFill>
                          <a:latin typeface="Arial" panose="020B0604020202020204" pitchFamily="34" charset="0"/>
                          <a:cs typeface="Arial" panose="020B0604020202020204" pitchFamily="34" charset="0"/>
                        </a:rPr>
                        <a:t>layout</a:t>
                      </a:r>
                      <a:r>
                        <a:rPr lang="en-US" sz="2800" baseline="0" noProof="0">
                          <a:solidFill>
                            <a:srgbClr val="D9D9D9"/>
                          </a:solidFill>
                          <a:latin typeface="Arial" panose="020B0604020202020204" pitchFamily="34" charset="0"/>
                          <a:cs typeface="Arial" panose="020B0604020202020204" pitchFamily="34" charset="0"/>
                        </a:rPr>
                        <a:t>.</a:t>
                      </a:r>
                      <a:endParaRPr lang="en-US" sz="28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 xmlns:a16="http://schemas.microsoft.com/office/drawing/2014/main" val="10005"/>
                  </a:ext>
                </a:extLst>
              </a:tr>
              <a:tr h="3206966">
                <a:tc>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16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gridSpan="2" v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8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hMerge="1" vMerge="1">
                  <a:txBody>
                    <a:bodyPr/>
                    <a:lstStyle/>
                    <a:p>
                      <a:endParaRPr lang="en-US"/>
                    </a:p>
                  </a:txBody>
                  <a:tcPr/>
                </a:tc>
                <a:extLst>
                  <a:ext uri="{0D108BD9-81ED-4DB2-BD59-A6C34878D82A}">
                    <a16:rowId xmlns="" xmlns:a16="http://schemas.microsoft.com/office/drawing/2014/main" val="1766341567"/>
                  </a:ext>
                </a:extLst>
              </a:tr>
              <a:tr h="4037654">
                <a:tc>
                  <a:txBody>
                    <a:bodyPr/>
                    <a:lstStyle/>
                    <a:p>
                      <a:pPr rtl="0"/>
                      <a:r>
                        <a:rPr lang="en-US" sz="1800" b="1" dirty="0">
                          <a:solidFill>
                            <a:srgbClr val="FFC000"/>
                          </a:solidFill>
                          <a:latin typeface="Arial" panose="020B0604020202020204" pitchFamily="34" charset="0"/>
                          <a:cs typeface="Arial" panose="020B0604020202020204" pitchFamily="34" charset="0"/>
                        </a:rPr>
                        <a:t>How to</a:t>
                      </a:r>
                      <a:r>
                        <a:rPr lang="en-US" sz="1800" b="1" baseline="0" dirty="0">
                          <a:solidFill>
                            <a:srgbClr val="FFC000"/>
                          </a:solidFill>
                          <a:latin typeface="Arial" panose="020B0604020202020204" pitchFamily="34" charset="0"/>
                          <a:cs typeface="Arial" panose="020B0604020202020204" pitchFamily="34" charset="0"/>
                        </a:rPr>
                        <a:t> preview your poster prior to printing</a:t>
                      </a:r>
                      <a:endParaRPr lang="en-US" sz="1800" b="1" dirty="0">
                        <a:solidFill>
                          <a:srgbClr val="FFC000"/>
                        </a:solidFill>
                        <a:latin typeface="Arial" panose="020B0604020202020204" pitchFamily="34" charset="0"/>
                        <a:cs typeface="Arial" panose="020B0604020202020204" pitchFamily="34" charset="0"/>
                      </a:endParaRPr>
                    </a:p>
                    <a:p>
                      <a:pPr rtl="0"/>
                      <a:r>
                        <a:rPr lang="en-US" sz="1600" dirty="0">
                          <a:solidFill>
                            <a:srgbClr val="D9D9D9"/>
                          </a:solidFill>
                          <a:latin typeface="Arial" panose="020B0604020202020204" pitchFamily="34" charset="0"/>
                          <a:cs typeface="Arial" panose="020B0604020202020204" pitchFamily="34" charset="0"/>
                        </a:rPr>
                        <a:t>You can preview your poster at any time by pressing the </a:t>
                      </a:r>
                      <a:r>
                        <a:rPr lang="en-US" sz="1600" dirty="0">
                          <a:solidFill>
                            <a:srgbClr val="FFC000"/>
                          </a:solidFill>
                          <a:latin typeface="Arial" panose="020B0604020202020204" pitchFamily="34" charset="0"/>
                          <a:cs typeface="Arial" panose="020B0604020202020204" pitchFamily="34" charset="0"/>
                        </a:rPr>
                        <a:t>F5 key</a:t>
                      </a:r>
                      <a:r>
                        <a:rPr lang="en-US" sz="1600" dirty="0">
                          <a:solidFill>
                            <a:srgbClr val="D9D9D9"/>
                          </a:solidFill>
                          <a:latin typeface="Arial" panose="020B0604020202020204" pitchFamily="34" charset="0"/>
                          <a:cs typeface="Arial" panose="020B0604020202020204" pitchFamily="34" charset="0"/>
                        </a:rPr>
                        <a:t> on your keyboard. You will see on the screen what's on your poster and how it should look when printed. Press the </a:t>
                      </a:r>
                      <a:r>
                        <a:rPr lang="en-US" sz="1600" dirty="0">
                          <a:solidFill>
                            <a:srgbClr val="FFC000"/>
                          </a:solidFill>
                          <a:latin typeface="Arial" panose="020B0604020202020204" pitchFamily="34" charset="0"/>
                          <a:cs typeface="Arial" panose="020B0604020202020204" pitchFamily="34" charset="0"/>
                        </a:rPr>
                        <a:t>ESC key </a:t>
                      </a:r>
                      <a:r>
                        <a:rPr lang="en-US" sz="1600" dirty="0">
                          <a:solidFill>
                            <a:srgbClr val="D9D9D9"/>
                          </a:solidFill>
                          <a:latin typeface="Arial" panose="020B0604020202020204" pitchFamily="34" charset="0"/>
                          <a:cs typeface="Arial" panose="020B0604020202020204" pitchFamily="34" charset="0"/>
                        </a:rPr>
                        <a:t>to exit Preview.</a:t>
                      </a:r>
                    </a:p>
                  </a:txBody>
                  <a:tcPr marL="182880" marT="137160">
                    <a:solidFill>
                      <a:srgbClr val="010101"/>
                    </a:solidFill>
                  </a:tcPr>
                </a:tc>
                <a:tc gridSpan="2">
                  <a:txBody>
                    <a:bodyPr/>
                    <a:lstStyle/>
                    <a:p>
                      <a:pPr rtl="0"/>
                      <a:r>
                        <a:rPr lang="en-US" sz="8000" b="1" dirty="0">
                          <a:solidFill>
                            <a:srgbClr val="D9D9D9"/>
                          </a:solidFill>
                          <a:latin typeface="Arial" panose="020B0604020202020204" pitchFamily="34" charset="0"/>
                          <a:cs typeface="Arial" panose="020B0604020202020204" pitchFamily="34" charset="0"/>
                        </a:rPr>
                        <a:t>F5</a:t>
                      </a:r>
                      <a:r>
                        <a:rPr lang="en-US" sz="1600" baseline="0" dirty="0">
                          <a:solidFill>
                            <a:srgbClr val="D9D9D9"/>
                          </a:solidFill>
                          <a:latin typeface="Arial" panose="020B0604020202020204" pitchFamily="34" charset="0"/>
                          <a:cs typeface="Arial" panose="020B0604020202020204" pitchFamily="34" charset="0"/>
                        </a:rPr>
                        <a:t> </a:t>
                      </a:r>
                      <a:endParaRPr lang="en-US" sz="1600" dirty="0">
                        <a:solidFill>
                          <a:srgbClr val="D9D9D9"/>
                        </a:solidFill>
                        <a:latin typeface="Arial" panose="020B0604020202020204" pitchFamily="34" charset="0"/>
                        <a:cs typeface="Arial" panose="020B0604020202020204" pitchFamily="34" charset="0"/>
                      </a:endParaRPr>
                    </a:p>
                  </a:txBody>
                  <a:tcPr marL="182880" marT="137160">
                    <a:solidFill>
                      <a:schemeClr val="tx1">
                        <a:lumMod val="95000"/>
                        <a:lumOff val="5000"/>
                      </a:schemeClr>
                    </a:solidFill>
                  </a:tcPr>
                </a:tc>
                <a:tc hMerge="1">
                  <a:txBody>
                    <a:bodyPr/>
                    <a:lstStyle/>
                    <a:p>
                      <a:pPr algn="ctr"/>
                      <a:r>
                        <a:rPr lang="en-US" sz="13800" b="1" dirty="0">
                          <a:solidFill>
                            <a:srgbClr val="D9D9D9"/>
                          </a:solidFill>
                          <a:latin typeface="Arial" panose="020B0604020202020204" pitchFamily="34" charset="0"/>
                          <a:cs typeface="Arial" panose="020B0604020202020204" pitchFamily="34" charset="0"/>
                        </a:rPr>
                        <a:t>F5</a:t>
                      </a:r>
                      <a:r>
                        <a:rPr lang="en-US" sz="2800" baseline="0" dirty="0">
                          <a:solidFill>
                            <a:srgbClr val="D9D9D9"/>
                          </a:solidFill>
                          <a:latin typeface="Arial" panose="020B0604020202020204" pitchFamily="34" charset="0"/>
                          <a:cs typeface="Arial" panose="020B0604020202020204" pitchFamily="34" charset="0"/>
                        </a:rPr>
                        <a:t> </a:t>
                      </a:r>
                      <a:endParaRPr lang="en-US" sz="6000" dirty="0"/>
                    </a:p>
                  </a:txBody>
                  <a:tcPr marL="182880" marT="137160" anchor="ctr">
                    <a:solidFill>
                      <a:schemeClr val="tx1">
                        <a:lumMod val="95000"/>
                        <a:lumOff val="5000"/>
                      </a:schemeClr>
                    </a:solidFill>
                  </a:tcPr>
                </a:tc>
                <a:extLst>
                  <a:ext uri="{0D108BD9-81ED-4DB2-BD59-A6C34878D82A}">
                    <a16:rowId xmlns="" xmlns:a16="http://schemas.microsoft.com/office/drawing/2014/main" val="10006"/>
                  </a:ext>
                </a:extLst>
              </a:tr>
              <a:tr h="3874745">
                <a:tc gridSpan="3">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1800" b="1" noProof="0" dirty="0">
                          <a:solidFill>
                            <a:srgbClr val="FFC000"/>
                          </a:solidFill>
                          <a:latin typeface="Arial"/>
                          <a:cs typeface="Arial"/>
                        </a:rPr>
                        <a:t>How to 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noProof="0" dirty="0">
                          <a:solidFill>
                            <a:srgbClr val="D9D9D9"/>
                          </a:solidFill>
                          <a:latin typeface="Arial"/>
                          <a:cs typeface="Arial"/>
                        </a:rPr>
                        <a:t>When you are ready to have your poster printed go online to </a:t>
                      </a:r>
                      <a:r>
                        <a:rPr lang="en-US" sz="1600" noProof="0" dirty="0" err="1">
                          <a:solidFill>
                            <a:srgbClr val="FFC000"/>
                          </a:solidFill>
                          <a:latin typeface="Arial"/>
                          <a:cs typeface="Arial"/>
                        </a:rPr>
                        <a:t>PosterPresentations.com</a:t>
                      </a:r>
                      <a:r>
                        <a:rPr lang="en-US" sz="1600" noProof="0" dirty="0">
                          <a:solidFill>
                            <a:srgbClr val="D9D9D9"/>
                          </a:solidFill>
                          <a:latin typeface="Arial"/>
                          <a:cs typeface="Arial"/>
                        </a:rPr>
                        <a:t> and click on the "</a:t>
                      </a:r>
                      <a:r>
                        <a:rPr lang="en-US" sz="1600" noProof="0" dirty="0">
                          <a:solidFill>
                            <a:srgbClr val="FFC000"/>
                          </a:solidFill>
                          <a:latin typeface="Arial"/>
                          <a:cs typeface="Arial"/>
                        </a:rPr>
                        <a:t>Order Your Poster</a:t>
                      </a:r>
                      <a:r>
                        <a:rPr lang="en-US" sz="1600" noProof="0" dirty="0">
                          <a:solidFill>
                            <a:srgbClr val="D9D9D9"/>
                          </a:solidFill>
                          <a:latin typeface="Arial"/>
                          <a:cs typeface="Arial"/>
                        </a:rPr>
                        <a:t>" button. You can have your poster printed on professional papers, fabric for easy traveling and a variety of other materials. </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noProof="0" dirty="0">
                          <a:solidFill>
                            <a:srgbClr val="D9D9D9"/>
                          </a:solidFill>
                          <a:latin typeface="Arial"/>
                          <a:cs typeface="Arial"/>
                        </a:rPr>
                        <a:t>If you submit a PowerPoint document, you will be receiving a PDF proof for your approval prior to printing. If your order is placed and paid for before noon (Pacific time) Monday-Friday, your order will ship out that same day. FedEx Next day, Second day, Third day, and Free Ground services are offered. </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noProof="0" dirty="0">
                          <a:solidFill>
                            <a:srgbClr val="D9D9D9"/>
                          </a:solidFill>
                          <a:latin typeface="Arial"/>
                          <a:cs typeface="Arial"/>
                        </a:rPr>
                        <a:t/>
                      </a:r>
                      <a:br>
                        <a:rPr lang="en-US" sz="1600" noProof="0" dirty="0">
                          <a:solidFill>
                            <a:srgbClr val="D9D9D9"/>
                          </a:solidFill>
                          <a:latin typeface="Arial"/>
                          <a:cs typeface="Arial"/>
                        </a:rPr>
                      </a:br>
                      <a:r>
                        <a:rPr lang="en-US" sz="1600" noProof="0" dirty="0">
                          <a:solidFill>
                            <a:srgbClr val="D9D9D9"/>
                          </a:solidFill>
                          <a:latin typeface="Arial"/>
                          <a:cs typeface="Arial"/>
                        </a:rPr>
                        <a:t>Go to </a:t>
                      </a:r>
                      <a:r>
                        <a:rPr lang="en-US" sz="1600" noProof="0" dirty="0" err="1">
                          <a:solidFill>
                            <a:srgbClr val="FFC000"/>
                          </a:solidFill>
                          <a:latin typeface="Arial"/>
                          <a:cs typeface="Arial"/>
                        </a:rPr>
                        <a:t>PosterPresentations.com</a:t>
                      </a:r>
                      <a:r>
                        <a:rPr lang="en-US" sz="1600" noProof="0" dirty="0">
                          <a:solidFill>
                            <a:srgbClr val="D9D9D9"/>
                          </a:solidFill>
                          <a:latin typeface="Arial"/>
                          <a:cs typeface="Arial"/>
                        </a:rPr>
                        <a:t> for more information.</a:t>
                      </a:r>
                    </a:p>
                  </a:txBody>
                  <a:tcPr marL="182880" marT="137160">
                    <a:solidFill>
                      <a:srgbClr val="010101"/>
                    </a:solidFill>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7"/>
                  </a:ext>
                </a:extLst>
              </a:tr>
              <a:tr h="913821">
                <a:tc gridSpan="3">
                  <a:txBody>
                    <a:bodyPr/>
                    <a:lstStyle/>
                    <a:p>
                      <a:endParaRPr lang="en-US" sz="1600" dirty="0">
                        <a:solidFill>
                          <a:srgbClr val="1F3A4E"/>
                        </a:solidFill>
                      </a:endParaRPr>
                    </a:p>
                  </a:txBody>
                  <a:tcPr marL="182880" marT="137160">
                    <a:blipFill dpi="0" rotWithShape="1">
                      <a:blip r:embed="rId9">
                        <a:extLst>
                          <a:ext uri="{28A0092B-C50C-407E-A947-70E740481C1C}">
                            <a14:useLocalDpi xmlns:a14="http://schemas.microsoft.com/office/drawing/2010/main" val="0"/>
                          </a:ext>
                        </a:extLst>
                      </a:blip>
                      <a:srcRect/>
                      <a:stretch>
                        <a:fillRect/>
                      </a:stretch>
                    </a:blipFill>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8"/>
                  </a:ext>
                </a:extLst>
              </a:tr>
              <a:tr h="1242160">
                <a:tc gridSpan="2">
                  <a:txBody>
                    <a:bodyPr/>
                    <a:lstStyle/>
                    <a:p>
                      <a:pPr>
                        <a:lnSpc>
                          <a:spcPts val="2600"/>
                        </a:lnSpc>
                      </a:pPr>
                      <a:r>
                        <a:rPr lang="en-US" sz="1400" dirty="0">
                          <a:solidFill>
                            <a:schemeClr val="bg1">
                              <a:lumMod val="85000"/>
                            </a:schemeClr>
                          </a:solidFill>
                          <a:latin typeface="Arial"/>
                          <a:cs typeface="Arial"/>
                        </a:rPr>
                        <a:t>© 2019</a:t>
                      </a:r>
                      <a:r>
                        <a:rPr lang="en-US" sz="1400" baseline="0" dirty="0">
                          <a:solidFill>
                            <a:schemeClr val="bg1">
                              <a:lumMod val="85000"/>
                            </a:schemeClr>
                          </a:solidFill>
                          <a:latin typeface="Arial"/>
                          <a:cs typeface="Arial"/>
                        </a:rPr>
                        <a:t> </a:t>
                      </a:r>
                      <a:r>
                        <a:rPr lang="en-US" sz="1400" dirty="0" err="1">
                          <a:solidFill>
                            <a:schemeClr val="bg1">
                              <a:lumMod val="85000"/>
                            </a:schemeClr>
                          </a:solidFill>
                          <a:latin typeface="Arial"/>
                          <a:cs typeface="Arial"/>
                        </a:rPr>
                        <a:t>PosterPresentations.com</a:t>
                      </a:r>
                      <a:r>
                        <a:rPr lang="en-US" sz="1400" dirty="0">
                          <a:solidFill>
                            <a:schemeClr val="bg1">
                              <a:lumMod val="85000"/>
                            </a:schemeClr>
                          </a:solidFill>
                          <a:latin typeface="Arial"/>
                          <a:cs typeface="Arial"/>
                        </a:rPr>
                        <a:t/>
                      </a:r>
                      <a:br>
                        <a:rPr lang="en-US" sz="1400" dirty="0">
                          <a:solidFill>
                            <a:schemeClr val="bg1">
                              <a:lumMod val="85000"/>
                            </a:schemeClr>
                          </a:solidFill>
                          <a:latin typeface="Arial"/>
                          <a:cs typeface="Arial"/>
                        </a:rPr>
                      </a:br>
                      <a:r>
                        <a:rPr lang="en-US" sz="1400" dirty="0">
                          <a:solidFill>
                            <a:schemeClr val="bg1">
                              <a:lumMod val="85000"/>
                            </a:schemeClr>
                          </a:solidFill>
                          <a:latin typeface="Arial"/>
                          <a:cs typeface="Arial"/>
                        </a:rPr>
                        <a:t>2117 Fourth Street ,</a:t>
                      </a:r>
                      <a:r>
                        <a:rPr lang="en-US" sz="1400" baseline="0" dirty="0">
                          <a:solidFill>
                            <a:schemeClr val="bg1">
                              <a:lumMod val="85000"/>
                            </a:schemeClr>
                          </a:solidFill>
                          <a:latin typeface="Arial"/>
                          <a:cs typeface="Arial"/>
                        </a:rPr>
                        <a:t> STE C        </a:t>
                      </a:r>
                    </a:p>
                    <a:p>
                      <a:pPr>
                        <a:lnSpc>
                          <a:spcPts val="2600"/>
                        </a:lnSpc>
                      </a:pPr>
                      <a:r>
                        <a:rPr lang="en-US" sz="1400" baseline="0" dirty="0">
                          <a:solidFill>
                            <a:schemeClr val="bg1">
                              <a:lumMod val="85000"/>
                            </a:schemeClr>
                          </a:solidFill>
                          <a:latin typeface="Arial"/>
                          <a:cs typeface="Arial"/>
                        </a:rPr>
                        <a:t>Berkeley CA 94710 USA</a:t>
                      </a:r>
                      <a:endParaRPr lang="en-US" sz="1400" dirty="0">
                        <a:solidFill>
                          <a:schemeClr val="bg1">
                            <a:lumMod val="85000"/>
                          </a:schemeClr>
                        </a:solidFill>
                        <a:latin typeface="Arial"/>
                        <a:cs typeface="Arial"/>
                      </a:endParaRPr>
                    </a:p>
                  </a:txBody>
                  <a:tcPr marL="182880" marT="137160">
                    <a:solidFill>
                      <a:srgbClr val="010101"/>
                    </a:solidFill>
                  </a:tcPr>
                </a:tc>
                <a:tc hMerge="1">
                  <a:txBody>
                    <a:bodyPr/>
                    <a:lstStyle/>
                    <a:p>
                      <a:pPr>
                        <a:lnSpc>
                          <a:spcPts val="2600"/>
                        </a:lnSpc>
                      </a:pPr>
                      <a:endParaRPr lang="en-US" sz="2400" dirty="0">
                        <a:solidFill>
                          <a:schemeClr val="bg1">
                            <a:lumMod val="85000"/>
                          </a:schemeClr>
                        </a:solidFill>
                        <a:latin typeface="Arial"/>
                        <a:cs typeface="Arial"/>
                      </a:endParaRPr>
                    </a:p>
                  </a:txBody>
                  <a:tcPr marL="182880" marT="137160">
                    <a:solidFill>
                      <a:srgbClr val="010101"/>
                    </a:solidFill>
                  </a:tcPr>
                </a:tc>
                <a:tc>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1600" b="1" dirty="0">
                          <a:solidFill>
                            <a:srgbClr val="D0D0D0"/>
                          </a:solidFill>
                          <a:latin typeface="Arial"/>
                          <a:cs typeface="Arial"/>
                        </a:rPr>
                        <a:t>For complete tutorials</a:t>
                      </a:r>
                      <a:r>
                        <a:rPr lang="en-US" sz="1600" b="1" baseline="0" dirty="0">
                          <a:solidFill>
                            <a:srgbClr val="D0D0D0"/>
                          </a:solidFill>
                          <a:latin typeface="Arial"/>
                          <a:cs typeface="Arial"/>
                        </a:rPr>
                        <a:t> visit:</a:t>
                      </a:r>
                    </a:p>
                    <a:p>
                      <a:pPr marL="0" marR="0" indent="0" algn="l" defTabSz="4388900" rtl="0" eaLnBrk="1" fontAlgn="auto" latinLnBrk="0" hangingPunct="1">
                        <a:lnSpc>
                          <a:spcPct val="100000"/>
                        </a:lnSpc>
                        <a:spcBef>
                          <a:spcPts val="0"/>
                        </a:spcBef>
                        <a:spcAft>
                          <a:spcPts val="0"/>
                        </a:spcAft>
                        <a:buClrTx/>
                        <a:buSzTx/>
                        <a:buFontTx/>
                        <a:buNone/>
                        <a:tabLst/>
                        <a:defRPr/>
                      </a:pPr>
                      <a:r>
                        <a:rPr lang="en-US" sz="1200" b="1" dirty="0">
                          <a:solidFill>
                            <a:srgbClr val="FFC000"/>
                          </a:solidFill>
                          <a:latin typeface="Arial"/>
                          <a:cs typeface="Arial"/>
                        </a:rPr>
                        <a:t>https://</a:t>
                      </a:r>
                      <a:r>
                        <a:rPr lang="en-US" sz="1200" b="1" dirty="0" err="1">
                          <a:solidFill>
                            <a:srgbClr val="FFC000"/>
                          </a:solidFill>
                          <a:latin typeface="Arial"/>
                          <a:cs typeface="Arial"/>
                        </a:rPr>
                        <a:t>www.posterpresentations.com</a:t>
                      </a:r>
                      <a:r>
                        <a:rPr lang="en-US" sz="1200" b="1" dirty="0">
                          <a:solidFill>
                            <a:srgbClr val="FFC000"/>
                          </a:solidFill>
                          <a:latin typeface="Arial"/>
                          <a:cs typeface="Arial"/>
                        </a:rPr>
                        <a:t>/</a:t>
                      </a:r>
                      <a:r>
                        <a:rPr lang="en-US" sz="1200" b="1" dirty="0" err="1">
                          <a:solidFill>
                            <a:srgbClr val="FFC000"/>
                          </a:solidFill>
                          <a:latin typeface="Arial"/>
                          <a:cs typeface="Arial"/>
                        </a:rPr>
                        <a:t>helpdesk.html</a:t>
                      </a:r>
                      <a:endParaRPr lang="en-US" sz="8800" dirty="0"/>
                    </a:p>
                  </a:txBody>
                  <a:tcPr marL="182880" marT="137160">
                    <a:solidFill>
                      <a:srgbClr val="010101"/>
                    </a:solidFill>
                  </a:tcPr>
                </a:tc>
                <a:extLst>
                  <a:ext uri="{0D108BD9-81ED-4DB2-BD59-A6C34878D82A}">
                    <a16:rowId xmlns="" xmlns:a16="http://schemas.microsoft.com/office/drawing/2014/main" val="10009"/>
                  </a:ext>
                </a:extLst>
              </a:tr>
            </a:tbl>
          </a:graphicData>
        </a:graphic>
      </p:graphicFrame>
    </p:spTree>
    <p:extLst>
      <p:ext uri="{BB962C8B-B14F-4D97-AF65-F5344CB8AC3E}">
        <p14:creationId xmlns:p14="http://schemas.microsoft.com/office/powerpoint/2010/main" val="2308172766"/>
      </p:ext>
    </p:extLst>
  </p:cSld>
  <p:clrMap bg1="lt1" tx1="dk1" bg2="lt2" tx2="dk2" accent1="accent1" accent2="accent2" accent3="accent3" accent4="accent4" accent5="accent5" accent6="accent6" hlink="hlink" folHlink="folHlink"/>
  <p:sldLayoutIdLst>
    <p:sldLayoutId id="2147483660" r:id="rId1"/>
  </p:sldLayoutIdLst>
  <p:txStyles>
    <p:titleStyle>
      <a:lvl1pPr algn="ctr" defTabSz="3761915" rtl="0" eaLnBrk="1" latinLnBrk="0" hangingPunct="1">
        <a:spcBef>
          <a:spcPct val="0"/>
        </a:spcBef>
        <a:buNone/>
        <a:defRPr sz="7500" kern="1200">
          <a:solidFill>
            <a:schemeClr val="bg1"/>
          </a:solidFill>
          <a:latin typeface="Trebuchet MS" pitchFamily="34" charset="0"/>
          <a:ea typeface="+mj-ea"/>
          <a:cs typeface="+mj-cs"/>
        </a:defRPr>
      </a:lvl1pPr>
    </p:titleStyle>
    <p:bodyStyle>
      <a:lvl1pPr marL="1410719" indent="-1410719" algn="l" defTabSz="3761915" rtl="0" eaLnBrk="1" latinLnBrk="0" hangingPunct="1">
        <a:spcBef>
          <a:spcPct val="20000"/>
        </a:spcBef>
        <a:buFont typeface="Arial" pitchFamily="34" charset="0"/>
        <a:buChar char="•"/>
        <a:defRPr sz="13200" kern="1200">
          <a:solidFill>
            <a:schemeClr val="tx1"/>
          </a:solidFill>
          <a:latin typeface="+mn-lt"/>
          <a:ea typeface="+mn-ea"/>
          <a:cs typeface="+mn-cs"/>
        </a:defRPr>
      </a:lvl1pPr>
      <a:lvl2pPr marL="3056556" indent="-1175598" algn="l" defTabSz="3761915" rtl="0" eaLnBrk="1" latinLnBrk="0" hangingPunct="1">
        <a:spcBef>
          <a:spcPct val="20000"/>
        </a:spcBef>
        <a:buFont typeface="Arial" pitchFamily="34" charset="0"/>
        <a:buChar char="–"/>
        <a:defRPr sz="11600" kern="1200">
          <a:solidFill>
            <a:schemeClr val="tx1"/>
          </a:solidFill>
          <a:latin typeface="+mn-lt"/>
          <a:ea typeface="+mn-ea"/>
          <a:cs typeface="+mn-cs"/>
        </a:defRPr>
      </a:lvl2pPr>
      <a:lvl3pPr marL="4702394" indent="-940479" algn="l" defTabSz="3761915" rtl="0" eaLnBrk="1" latinLnBrk="0" hangingPunct="1">
        <a:spcBef>
          <a:spcPct val="20000"/>
        </a:spcBef>
        <a:buFont typeface="Arial" pitchFamily="34" charset="0"/>
        <a:buChar char="•"/>
        <a:defRPr sz="9900" kern="1200">
          <a:solidFill>
            <a:schemeClr val="tx1"/>
          </a:solidFill>
          <a:latin typeface="+mn-lt"/>
          <a:ea typeface="+mn-ea"/>
          <a:cs typeface="+mn-cs"/>
        </a:defRPr>
      </a:lvl3pPr>
      <a:lvl4pPr marL="6583352"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4pPr>
      <a:lvl5pPr marL="8464308"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5pPr>
      <a:lvl6pPr marL="10345266"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6pPr>
      <a:lvl7pPr marL="12226223"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7pPr>
      <a:lvl8pPr marL="14107181"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8pPr>
      <a:lvl9pPr marL="15988137"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9pPr>
    </p:bodyStyle>
    <p:otherStyle>
      <a:defPPr>
        <a:defRPr lang="en-US"/>
      </a:defPPr>
      <a:lvl1pPr marL="0" algn="l" defTabSz="3761915" rtl="0" eaLnBrk="1" latinLnBrk="0" hangingPunct="1">
        <a:defRPr sz="7400" kern="1200">
          <a:solidFill>
            <a:schemeClr val="tx1"/>
          </a:solidFill>
          <a:latin typeface="+mn-lt"/>
          <a:ea typeface="+mn-ea"/>
          <a:cs typeface="+mn-cs"/>
        </a:defRPr>
      </a:lvl1pPr>
      <a:lvl2pPr marL="1880958" algn="l" defTabSz="3761915" rtl="0" eaLnBrk="1" latinLnBrk="0" hangingPunct="1">
        <a:defRPr sz="7400" kern="1200">
          <a:solidFill>
            <a:schemeClr val="tx1"/>
          </a:solidFill>
          <a:latin typeface="+mn-lt"/>
          <a:ea typeface="+mn-ea"/>
          <a:cs typeface="+mn-cs"/>
        </a:defRPr>
      </a:lvl2pPr>
      <a:lvl3pPr marL="3761915" algn="l" defTabSz="3761915" rtl="0" eaLnBrk="1" latinLnBrk="0" hangingPunct="1">
        <a:defRPr sz="7400" kern="1200">
          <a:solidFill>
            <a:schemeClr val="tx1"/>
          </a:solidFill>
          <a:latin typeface="+mn-lt"/>
          <a:ea typeface="+mn-ea"/>
          <a:cs typeface="+mn-cs"/>
        </a:defRPr>
      </a:lvl3pPr>
      <a:lvl4pPr marL="5642873" algn="l" defTabSz="3761915" rtl="0" eaLnBrk="1" latinLnBrk="0" hangingPunct="1">
        <a:defRPr sz="7400" kern="1200">
          <a:solidFill>
            <a:schemeClr val="tx1"/>
          </a:solidFill>
          <a:latin typeface="+mn-lt"/>
          <a:ea typeface="+mn-ea"/>
          <a:cs typeface="+mn-cs"/>
        </a:defRPr>
      </a:lvl4pPr>
      <a:lvl5pPr marL="7523829" algn="l" defTabSz="3761915" rtl="0" eaLnBrk="1" latinLnBrk="0" hangingPunct="1">
        <a:defRPr sz="7400" kern="1200">
          <a:solidFill>
            <a:schemeClr val="tx1"/>
          </a:solidFill>
          <a:latin typeface="+mn-lt"/>
          <a:ea typeface="+mn-ea"/>
          <a:cs typeface="+mn-cs"/>
        </a:defRPr>
      </a:lvl5pPr>
      <a:lvl6pPr marL="9404787" algn="l" defTabSz="3761915" rtl="0" eaLnBrk="1" latinLnBrk="0" hangingPunct="1">
        <a:defRPr sz="7400" kern="1200">
          <a:solidFill>
            <a:schemeClr val="tx1"/>
          </a:solidFill>
          <a:latin typeface="+mn-lt"/>
          <a:ea typeface="+mn-ea"/>
          <a:cs typeface="+mn-cs"/>
        </a:defRPr>
      </a:lvl6pPr>
      <a:lvl7pPr marL="11285745" algn="l" defTabSz="3761915" rtl="0" eaLnBrk="1" latinLnBrk="0" hangingPunct="1">
        <a:defRPr sz="7400" kern="1200">
          <a:solidFill>
            <a:schemeClr val="tx1"/>
          </a:solidFill>
          <a:latin typeface="+mn-lt"/>
          <a:ea typeface="+mn-ea"/>
          <a:cs typeface="+mn-cs"/>
        </a:defRPr>
      </a:lvl7pPr>
      <a:lvl8pPr marL="13166702" algn="l" defTabSz="3761915" rtl="0" eaLnBrk="1" latinLnBrk="0" hangingPunct="1">
        <a:defRPr sz="7400" kern="1200">
          <a:solidFill>
            <a:schemeClr val="tx1"/>
          </a:solidFill>
          <a:latin typeface="+mn-lt"/>
          <a:ea typeface="+mn-ea"/>
          <a:cs typeface="+mn-cs"/>
        </a:defRPr>
      </a:lvl8pPr>
      <a:lvl9pPr marL="15047660" algn="l" defTabSz="3761915" rtl="0" eaLnBrk="1" latinLnBrk="0" hangingPunct="1">
        <a:defRPr sz="7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36" name="Table 35">
            <a:extLst>
              <a:ext uri="{FF2B5EF4-FFF2-40B4-BE49-F238E27FC236}">
                <a16:creationId xmlns="" xmlns:a16="http://schemas.microsoft.com/office/drawing/2014/main" id="{DC1F1DA6-D1B2-0941-B24C-FE259D74FC19}"/>
              </a:ext>
            </a:extLst>
          </p:cNvPr>
          <p:cNvGraphicFramePr>
            <a:graphicFrameLocks noGrp="1"/>
          </p:cNvGraphicFramePr>
          <p:nvPr userDrawn="1">
            <p:extLst>
              <p:ext uri="{D42A27DB-BD31-4B8C-83A1-F6EECF244321}">
                <p14:modId xmlns:p14="http://schemas.microsoft.com/office/powerpoint/2010/main" val="442666677"/>
              </p:ext>
            </p:extLst>
          </p:nvPr>
        </p:nvGraphicFramePr>
        <p:xfrm>
          <a:off x="-6404644" y="23446"/>
          <a:ext cx="6099844" cy="21945600"/>
        </p:xfrm>
        <a:graphic>
          <a:graphicData uri="http://schemas.openxmlformats.org/drawingml/2006/table">
            <a:tbl>
              <a:tblPr firstRow="1" bandRow="1">
                <a:tableStyleId>{5C22544A-7EE6-4342-B048-85BDC9FD1C3A}</a:tableStyleId>
              </a:tblPr>
              <a:tblGrid>
                <a:gridCol w="2615564">
                  <a:extLst>
                    <a:ext uri="{9D8B030D-6E8A-4147-A177-3AD203B41FA5}">
                      <a16:colId xmlns="" xmlns:a16="http://schemas.microsoft.com/office/drawing/2014/main" val="20000"/>
                    </a:ext>
                  </a:extLst>
                </a:gridCol>
                <a:gridCol w="3484280">
                  <a:extLst>
                    <a:ext uri="{9D8B030D-6E8A-4147-A177-3AD203B41FA5}">
                      <a16:colId xmlns="" xmlns:a16="http://schemas.microsoft.com/office/drawing/2014/main" val="20001"/>
                    </a:ext>
                  </a:extLst>
                </a:gridCol>
              </a:tblGrid>
              <a:tr h="849594">
                <a:tc gridSpan="2">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2400" b="0" spc="600" dirty="0">
                          <a:solidFill>
                            <a:srgbClr val="1F3A4E"/>
                          </a:solidFill>
                          <a:latin typeface="Arial Black" panose="020B0A04020102020204" pitchFamily="34" charset="0"/>
                        </a:rPr>
                        <a:t>QUICK START GUIDE</a:t>
                      </a:r>
                      <a:br>
                        <a:rPr lang="en-US" sz="2400" b="0" spc="600" dirty="0">
                          <a:solidFill>
                            <a:srgbClr val="1F3A4E"/>
                          </a:solidFill>
                          <a:latin typeface="Arial Black" panose="020B0A04020102020204" pitchFamily="34" charset="0"/>
                        </a:rPr>
                      </a:br>
                      <a:r>
                        <a:rPr lang="en-US" sz="1800" b="1" spc="0" dirty="0">
                          <a:solidFill>
                            <a:srgbClr val="FF0000"/>
                          </a:solidFill>
                          <a:latin typeface="Trebuchet MS" pitchFamily="34" charset="0"/>
                        </a:rPr>
                        <a:t>(THIS SIDEBAR WILL NOT PRINT)</a:t>
                      </a:r>
                      <a:endParaRPr lang="en-US" sz="2400" b="1" spc="600" dirty="0">
                        <a:solidFill>
                          <a:schemeClr val="bg1"/>
                        </a:solidFill>
                        <a:latin typeface="Trebuchet MS" pitchFamily="34" charset="0"/>
                      </a:endParaRPr>
                    </a:p>
                  </a:txBody>
                  <a:tcPr marL="182880" marT="137160">
                    <a:solidFill>
                      <a:srgbClr val="FFC000"/>
                    </a:solidFill>
                  </a:tcPr>
                </a:tc>
                <a:tc hMerge="1">
                  <a:txBody>
                    <a:bodyPr/>
                    <a:lstStyle/>
                    <a:p>
                      <a:endParaRPr lang="en-US" dirty="0"/>
                    </a:p>
                  </a:txBody>
                  <a:tcPr/>
                </a:tc>
                <a:extLst>
                  <a:ext uri="{0D108BD9-81ED-4DB2-BD59-A6C34878D82A}">
                    <a16:rowId xmlns="" xmlns:a16="http://schemas.microsoft.com/office/drawing/2014/main" val="10000"/>
                  </a:ext>
                </a:extLst>
              </a:tr>
              <a:tr h="2611714">
                <a:tc gridSpan="2">
                  <a:txBody>
                    <a:bodyPr/>
                    <a:lstStyle/>
                    <a:p>
                      <a:pPr defTabSz="3765639"/>
                      <a:r>
                        <a:rPr lang="en-US" sz="1400" i="0" dirty="0">
                          <a:solidFill>
                            <a:srgbClr val="D9D9D9"/>
                          </a:solidFill>
                          <a:latin typeface="Arial"/>
                          <a:cs typeface="Arial"/>
                        </a:rPr>
                        <a:t>This PowerPoint template produces a </a:t>
                      </a:r>
                      <a:r>
                        <a:rPr lang="en-US" sz="1400" b="1" i="0" dirty="0">
                          <a:solidFill>
                            <a:srgbClr val="FFC000"/>
                          </a:solidFill>
                          <a:latin typeface="Arial"/>
                          <a:cs typeface="Arial"/>
                        </a:rPr>
                        <a:t>48x96”</a:t>
                      </a:r>
                      <a:r>
                        <a:rPr lang="en-US" sz="1400" i="0" dirty="0">
                          <a:solidFill>
                            <a:srgbClr val="FFC000"/>
                          </a:solidFill>
                          <a:latin typeface="Arial"/>
                          <a:cs typeface="Arial"/>
                        </a:rPr>
                        <a:t> </a:t>
                      </a:r>
                      <a:r>
                        <a:rPr lang="en-US" sz="1400" i="0" dirty="0">
                          <a:solidFill>
                            <a:srgbClr val="D9D9D9"/>
                          </a:solidFill>
                          <a:latin typeface="Arial"/>
                          <a:cs typeface="Arial"/>
                        </a:rPr>
                        <a:t>presentation poster. You can use it to create your research poster by placing your title, subtitle, text, tables, charts and photos. </a:t>
                      </a:r>
                    </a:p>
                    <a:p>
                      <a:pPr defTabSz="3765639"/>
                      <a:endParaRPr lang="en-US" sz="1400" i="0" dirty="0">
                        <a:solidFill>
                          <a:srgbClr val="D9D9D9"/>
                        </a:solidFill>
                        <a:latin typeface="Arial"/>
                        <a:cs typeface="Arial"/>
                      </a:endParaRPr>
                    </a:p>
                    <a:p>
                      <a:pPr defTabSz="3765639"/>
                      <a:r>
                        <a:rPr lang="en-US" sz="1400" i="0" dirty="0">
                          <a:solidFill>
                            <a:srgbClr val="D9D9D9"/>
                          </a:solidFill>
                          <a:latin typeface="Arial"/>
                          <a:cs typeface="Arial"/>
                        </a:rPr>
                        <a:t>We provide a series of online tutorials that will guide you through the poster design process and answer your poster production questions. For complete template tutorials, go online to </a:t>
                      </a:r>
                      <a:r>
                        <a:rPr lang="en-US" sz="1400" i="0" dirty="0" err="1">
                          <a:solidFill>
                            <a:srgbClr val="FFC000"/>
                          </a:solidFill>
                          <a:latin typeface="Arial"/>
                          <a:cs typeface="Arial"/>
                        </a:rPr>
                        <a:t>PosterPresentations.com</a:t>
                      </a:r>
                      <a:r>
                        <a:rPr lang="en-US" sz="1400" i="0" dirty="0">
                          <a:solidFill>
                            <a:srgbClr val="D9D9D9"/>
                          </a:solidFill>
                          <a:latin typeface="Arial"/>
                          <a:cs typeface="Arial"/>
                        </a:rPr>
                        <a:t> and click on the  </a:t>
                      </a:r>
                      <a:r>
                        <a:rPr lang="en-US" sz="1400" i="0" dirty="0">
                          <a:solidFill>
                            <a:srgbClr val="FFC000"/>
                          </a:solidFill>
                          <a:latin typeface="Arial"/>
                          <a:cs typeface="Arial"/>
                        </a:rPr>
                        <a:t>HELP DESK</a:t>
                      </a:r>
                      <a:r>
                        <a:rPr lang="en-US" sz="1400" i="0" baseline="0" dirty="0">
                          <a:solidFill>
                            <a:srgbClr val="D9D9D9"/>
                          </a:solidFill>
                          <a:latin typeface="Arial"/>
                          <a:cs typeface="Arial"/>
                        </a:rPr>
                        <a:t> </a:t>
                      </a:r>
                      <a:r>
                        <a:rPr lang="en-US" sz="1400" i="0" dirty="0">
                          <a:solidFill>
                            <a:srgbClr val="D9D9D9"/>
                          </a:solidFill>
                          <a:latin typeface="Arial"/>
                          <a:cs typeface="Arial"/>
                        </a:rPr>
                        <a:t>tab.</a:t>
                      </a:r>
                    </a:p>
                    <a:p>
                      <a:pPr defTabSz="3765639"/>
                      <a:endParaRPr lang="en-US" sz="1400" i="0" dirty="0">
                        <a:solidFill>
                          <a:srgbClr val="D9D9D9"/>
                        </a:solidFill>
                        <a:latin typeface="Arial"/>
                        <a:cs typeface="Arial"/>
                      </a:endParaRPr>
                    </a:p>
                    <a:p>
                      <a:pPr defTabSz="3765639"/>
                      <a:r>
                        <a:rPr lang="en-US" sz="1400" i="0" dirty="0">
                          <a:solidFill>
                            <a:srgbClr val="D9D9D9"/>
                          </a:solidFill>
                          <a:latin typeface="Arial"/>
                          <a:cs typeface="Arial"/>
                        </a:rPr>
                        <a:t>To print your poster using our same-day professional printing service, go online to </a:t>
                      </a:r>
                      <a:r>
                        <a:rPr lang="en-US" sz="1400" i="0" dirty="0" err="1">
                          <a:solidFill>
                            <a:srgbClr val="FFC000"/>
                          </a:solidFill>
                          <a:latin typeface="Arial"/>
                          <a:cs typeface="Arial"/>
                        </a:rPr>
                        <a:t>PosterPresentations.com</a:t>
                      </a:r>
                      <a:r>
                        <a:rPr lang="en-US" sz="1400" i="0" dirty="0">
                          <a:solidFill>
                            <a:srgbClr val="D9D9D9"/>
                          </a:solidFill>
                          <a:latin typeface="Arial"/>
                          <a:cs typeface="Arial"/>
                        </a:rPr>
                        <a:t> and click on "</a:t>
                      </a:r>
                      <a:r>
                        <a:rPr lang="en-US" sz="1400" i="0" dirty="0">
                          <a:solidFill>
                            <a:srgbClr val="FFC000"/>
                          </a:solidFill>
                          <a:latin typeface="Arial"/>
                          <a:cs typeface="Arial"/>
                        </a:rPr>
                        <a:t>Order your poster</a:t>
                      </a:r>
                      <a:r>
                        <a:rPr lang="en-US" sz="1400" i="0" dirty="0">
                          <a:solidFill>
                            <a:srgbClr val="D9D9D9"/>
                          </a:solidFill>
                          <a:latin typeface="Arial"/>
                          <a:cs typeface="Arial"/>
                        </a:rPr>
                        <a:t>".</a:t>
                      </a:r>
                      <a:endParaRPr lang="en-US" sz="1400" b="1" dirty="0">
                        <a:solidFill>
                          <a:srgbClr val="D9D9D9"/>
                        </a:solidFill>
                        <a:latin typeface="Arial"/>
                        <a:cs typeface="Arial"/>
                      </a:endParaRPr>
                    </a:p>
                  </a:txBody>
                  <a:tcPr marL="182880" marT="137160">
                    <a:solidFill>
                      <a:srgbClr val="010101"/>
                    </a:solidFill>
                  </a:tcPr>
                </a:tc>
                <a:tc hMerge="1">
                  <a:txBody>
                    <a:bodyPr/>
                    <a:lstStyle/>
                    <a:p>
                      <a:pPr marL="0" indent="0" algn="l" defTabSz="114300"/>
                      <a:endParaRPr lang="en-US" sz="2400" b="0" baseline="0" dirty="0">
                        <a:solidFill>
                          <a:srgbClr val="FFC000"/>
                        </a:solidFill>
                        <a:latin typeface="Arial" panose="020B0604020202020204" pitchFamily="34" charset="0"/>
                        <a:cs typeface="Arial" panose="020B0604020202020204" pitchFamily="34" charset="0"/>
                      </a:endParaRPr>
                    </a:p>
                  </a:txBody>
                  <a:tcPr>
                    <a:solidFill>
                      <a:schemeClr val="tx1">
                        <a:lumMod val="95000"/>
                        <a:lumOff val="5000"/>
                      </a:schemeClr>
                    </a:solidFill>
                  </a:tcPr>
                </a:tc>
                <a:extLst>
                  <a:ext uri="{0D108BD9-81ED-4DB2-BD59-A6C34878D82A}">
                    <a16:rowId xmlns="" xmlns:a16="http://schemas.microsoft.com/office/drawing/2014/main" val="677555919"/>
                  </a:ext>
                </a:extLst>
              </a:tr>
              <a:tr h="3115177">
                <a:tc>
                  <a:txBody>
                    <a:bodyPr/>
                    <a:lstStyle/>
                    <a:p>
                      <a:pPr algn="ctr"/>
                      <a:endParaRPr lang="en-US" sz="1400" dirty="0">
                        <a:solidFill>
                          <a:srgbClr val="1F3A4E"/>
                        </a:solidFill>
                      </a:endParaRPr>
                    </a:p>
                    <a:p>
                      <a:pPr algn="ctr"/>
                      <a:endParaRPr lang="en-US" sz="1400" dirty="0">
                        <a:solidFill>
                          <a:srgbClr val="1F3A4E"/>
                        </a:solidFill>
                      </a:endParaRPr>
                    </a:p>
                    <a:p>
                      <a:pPr algn="ctr"/>
                      <a:r>
                        <a:rPr lang="en-US" sz="1400" dirty="0">
                          <a:solidFill>
                            <a:schemeClr val="bg1"/>
                          </a:solidFill>
                          <a:latin typeface="Arial" panose="020B0604020202020204" pitchFamily="34" charset="0"/>
                          <a:cs typeface="Arial" panose="020B0604020202020204" pitchFamily="34" charset="0"/>
                        </a:rPr>
                        <a:t>This is a template for a</a:t>
                      </a:r>
                    </a:p>
                    <a:p>
                      <a:pPr algn="ctr"/>
                      <a:r>
                        <a:rPr lang="en-US" sz="1400" dirty="0">
                          <a:solidFill>
                            <a:schemeClr val="bg1"/>
                          </a:solidFill>
                          <a:latin typeface="Arial" panose="020B0604020202020204" pitchFamily="34" charset="0"/>
                          <a:cs typeface="Arial" panose="020B0604020202020204" pitchFamily="34" charset="0"/>
                        </a:rPr>
                        <a:t>presentation poster </a:t>
                      </a:r>
                      <a:br>
                        <a:rPr lang="en-US" sz="1400" dirty="0">
                          <a:solidFill>
                            <a:schemeClr val="bg1"/>
                          </a:solidFill>
                          <a:latin typeface="Arial" panose="020B0604020202020204" pitchFamily="34" charset="0"/>
                          <a:cs typeface="Arial" panose="020B0604020202020204" pitchFamily="34" charset="0"/>
                        </a:rPr>
                      </a:br>
                      <a:r>
                        <a:rPr lang="en-US" sz="2400" b="1" dirty="0">
                          <a:solidFill>
                            <a:srgbClr val="FFC000"/>
                          </a:solidFill>
                          <a:latin typeface="Arial" panose="020B0604020202020204" pitchFamily="34" charset="0"/>
                          <a:cs typeface="Arial" panose="020B0604020202020204" pitchFamily="34" charset="0"/>
                        </a:rPr>
                        <a:t>48 inches tall</a:t>
                      </a:r>
                      <a:br>
                        <a:rPr lang="en-US" sz="2400" b="1" dirty="0">
                          <a:solidFill>
                            <a:srgbClr val="FFC000"/>
                          </a:solidFill>
                          <a:latin typeface="Arial" panose="020B0604020202020204" pitchFamily="34" charset="0"/>
                          <a:cs typeface="Arial" panose="020B0604020202020204" pitchFamily="34" charset="0"/>
                        </a:rPr>
                      </a:br>
                      <a:r>
                        <a:rPr lang="en-US" sz="2400" b="1" dirty="0">
                          <a:solidFill>
                            <a:srgbClr val="FFC000"/>
                          </a:solidFill>
                          <a:latin typeface="Arial" panose="020B0604020202020204" pitchFamily="34" charset="0"/>
                          <a:cs typeface="Arial" panose="020B0604020202020204" pitchFamily="34" charset="0"/>
                        </a:rPr>
                        <a:t>by</a:t>
                      </a:r>
                      <a:br>
                        <a:rPr lang="en-US" sz="2400" b="1" dirty="0">
                          <a:solidFill>
                            <a:srgbClr val="FFC000"/>
                          </a:solidFill>
                          <a:latin typeface="Arial" panose="020B0604020202020204" pitchFamily="34" charset="0"/>
                          <a:cs typeface="Arial" panose="020B0604020202020204" pitchFamily="34" charset="0"/>
                        </a:rPr>
                      </a:br>
                      <a:r>
                        <a:rPr lang="en-US" sz="2400" b="1" dirty="0">
                          <a:solidFill>
                            <a:srgbClr val="FFC000"/>
                          </a:solidFill>
                          <a:latin typeface="Arial" panose="020B0604020202020204" pitchFamily="34" charset="0"/>
                          <a:cs typeface="Arial" panose="020B0604020202020204" pitchFamily="34" charset="0"/>
                        </a:rPr>
                        <a:t>96 inches wide</a:t>
                      </a:r>
                      <a:r>
                        <a:rPr lang="en-US" sz="1400" dirty="0">
                          <a:solidFill>
                            <a:schemeClr val="bg1"/>
                          </a:solidFill>
                          <a:latin typeface="Arial" panose="020B0604020202020204" pitchFamily="34" charset="0"/>
                          <a:cs typeface="Arial" panose="020B0604020202020204" pitchFamily="34" charset="0"/>
                        </a:rPr>
                        <a:t/>
                      </a:r>
                      <a:br>
                        <a:rPr lang="en-US" sz="1400" dirty="0">
                          <a:solidFill>
                            <a:schemeClr val="bg1"/>
                          </a:solidFill>
                          <a:latin typeface="Arial" panose="020B0604020202020204" pitchFamily="34" charset="0"/>
                          <a:cs typeface="Arial" panose="020B0604020202020204" pitchFamily="34" charset="0"/>
                        </a:rPr>
                      </a:br>
                      <a:endParaRPr lang="en-US" sz="1400" dirty="0">
                        <a:solidFill>
                          <a:srgbClr val="1F3A4E"/>
                        </a:solidFill>
                      </a:endParaRPr>
                    </a:p>
                  </a:txBody>
                  <a:tcPr>
                    <a:solidFill>
                      <a:srgbClr val="010101"/>
                    </a:solidFill>
                  </a:tcPr>
                </a:tc>
                <a:tc>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1600" b="1" baseline="0" dirty="0">
                          <a:solidFill>
                            <a:srgbClr val="FFC000"/>
                          </a:solidFill>
                          <a:latin typeface="Arial" panose="020B0604020202020204" pitchFamily="34" charset="0"/>
                          <a:cs typeface="Arial" panose="020B0604020202020204" pitchFamily="34" charset="0"/>
                        </a:rPr>
                        <a:t>Important: </a:t>
                      </a:r>
                      <a:br>
                        <a:rPr lang="en-US" sz="1600" b="1" baseline="0" dirty="0">
                          <a:solidFill>
                            <a:srgbClr val="FFC000"/>
                          </a:solidFill>
                          <a:latin typeface="Arial" panose="020B0604020202020204" pitchFamily="34" charset="0"/>
                          <a:cs typeface="Arial" panose="020B0604020202020204" pitchFamily="34" charset="0"/>
                        </a:rPr>
                      </a:br>
                      <a:r>
                        <a:rPr lang="en-US" sz="1600" b="1" baseline="0" dirty="0">
                          <a:solidFill>
                            <a:srgbClr val="FFC000"/>
                          </a:solidFill>
                          <a:latin typeface="Arial" panose="020B0604020202020204" pitchFamily="34" charset="0"/>
                          <a:cs typeface="Arial" panose="020B0604020202020204" pitchFamily="34" charset="0"/>
                        </a:rPr>
                        <a:t>Check the template size</a:t>
                      </a:r>
                      <a:r>
                        <a:rPr lang="en-US" sz="1400" b="0" baseline="0" dirty="0">
                          <a:solidFill>
                            <a:srgbClr val="FFC000"/>
                          </a:solidFill>
                          <a:latin typeface="Arial" panose="020B0604020202020204" pitchFamily="34" charset="0"/>
                          <a:cs typeface="Arial" panose="020B0604020202020204" pitchFamily="34" charset="0"/>
                        </a:rPr>
                        <a:t/>
                      </a:r>
                      <a:br>
                        <a:rPr lang="en-US" sz="1400" b="0" baseline="0" dirty="0">
                          <a:solidFill>
                            <a:srgbClr val="FFC000"/>
                          </a:solidFill>
                          <a:latin typeface="Arial" panose="020B0604020202020204" pitchFamily="34" charset="0"/>
                          <a:cs typeface="Arial" panose="020B0604020202020204" pitchFamily="34" charset="0"/>
                        </a:rPr>
                      </a:br>
                      <a:r>
                        <a:rPr lang="en-US" sz="1400" b="0" baseline="0" dirty="0">
                          <a:solidFill>
                            <a:srgbClr val="D9D9D9"/>
                          </a:solidFill>
                          <a:latin typeface="Arial" panose="020B0604020202020204" pitchFamily="34" charset="0"/>
                          <a:cs typeface="Arial" panose="020B0604020202020204" pitchFamily="34" charset="0"/>
                        </a:rPr>
                        <a:t>Before you start working on your poster and to avoid printing problems check that you have downloaded and that you are using the correct size template for your poster presentation.</a:t>
                      </a:r>
                      <a:br>
                        <a:rPr lang="en-US" sz="1400" b="0" baseline="0" dirty="0">
                          <a:solidFill>
                            <a:srgbClr val="D9D9D9"/>
                          </a:solidFill>
                          <a:latin typeface="Arial" panose="020B0604020202020204" pitchFamily="34" charset="0"/>
                          <a:cs typeface="Arial" panose="020B0604020202020204" pitchFamily="34" charset="0"/>
                        </a:rPr>
                      </a:br>
                      <a:r>
                        <a:rPr lang="en-US" sz="1400" b="0" baseline="0" dirty="0">
                          <a:solidFill>
                            <a:srgbClr val="D9D9D9"/>
                          </a:solidFill>
                          <a:latin typeface="Arial" panose="020B0604020202020204" pitchFamily="34" charset="0"/>
                          <a:cs typeface="Arial" panose="020B0604020202020204" pitchFamily="34" charset="0"/>
                        </a:rPr>
                        <a:t>This template can also be printed at the following sizes without distortion and without any additional formatting:</a:t>
                      </a:r>
                      <a:br>
                        <a:rPr lang="en-US" sz="1400" b="0" baseline="0" dirty="0">
                          <a:solidFill>
                            <a:srgbClr val="D9D9D9"/>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24 tall x 48 wide</a:t>
                      </a:r>
                      <a:br>
                        <a:rPr lang="en-US" sz="1400" b="0" baseline="0" dirty="0">
                          <a:solidFill>
                            <a:srgbClr val="FFC000"/>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42 tall x 84 wide</a:t>
                      </a:r>
                      <a:br>
                        <a:rPr lang="en-US" sz="1400" b="0" baseline="0" dirty="0">
                          <a:solidFill>
                            <a:srgbClr val="FFC000"/>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36 tall x 72 wide</a:t>
                      </a:r>
                    </a:p>
                  </a:txBody>
                  <a:tcPr marL="182880" marT="137160">
                    <a:solidFill>
                      <a:srgbClr val="010101"/>
                    </a:solidFill>
                  </a:tcPr>
                </a:tc>
                <a:extLst>
                  <a:ext uri="{0D108BD9-81ED-4DB2-BD59-A6C34878D82A}">
                    <a16:rowId xmlns="" xmlns:a16="http://schemas.microsoft.com/office/drawing/2014/main" val="10008"/>
                  </a:ext>
                </a:extLst>
              </a:tr>
              <a:tr h="3052245">
                <a:tc>
                  <a:txBody>
                    <a:bodyPr/>
                    <a:lstStyle/>
                    <a:p>
                      <a:endParaRPr lang="en-US" sz="1400" dirty="0">
                        <a:solidFill>
                          <a:srgbClr val="1F3A4E"/>
                        </a:solidFill>
                      </a:endParaRPr>
                    </a:p>
                  </a:txBody>
                  <a:tcPr>
                    <a:blipFill rotWithShape="1">
                      <a:blip r:embed="rId3"/>
                      <a:stretch>
                        <a:fillRect/>
                      </a:stretch>
                    </a:blipFill>
                  </a:tcPr>
                </a:tc>
                <a:tc>
                  <a:txBody>
                    <a:bodyPr/>
                    <a:lstStyle/>
                    <a:p>
                      <a:pPr algn="l"/>
                      <a:r>
                        <a:rPr lang="en-US" sz="1600" b="1" baseline="0" dirty="0">
                          <a:solidFill>
                            <a:srgbClr val="FFC000"/>
                          </a:solidFill>
                          <a:latin typeface="Arial" panose="020B0604020202020204" pitchFamily="34" charset="0"/>
                          <a:cs typeface="Arial" panose="020B0604020202020204" pitchFamily="34" charset="0"/>
                        </a:rPr>
                        <a:t>How to </a:t>
                      </a:r>
                      <a:r>
                        <a:rPr lang="en-US" sz="2800" b="1" baseline="0" dirty="0">
                          <a:solidFill>
                            <a:srgbClr val="FFC000"/>
                          </a:solidFill>
                          <a:latin typeface="Arial" panose="020B0604020202020204" pitchFamily="34" charset="0"/>
                          <a:cs typeface="Arial" panose="020B0604020202020204" pitchFamily="34" charset="0"/>
                        </a:rPr>
                        <a:t>Zoom in </a:t>
                      </a:r>
                      <a:r>
                        <a:rPr lang="en-US" sz="1600" b="1" baseline="0" dirty="0">
                          <a:solidFill>
                            <a:srgbClr val="FFC000"/>
                          </a:solidFill>
                          <a:latin typeface="Arial" panose="020B0604020202020204" pitchFamily="34" charset="0"/>
                          <a:cs typeface="Arial" panose="020B0604020202020204" pitchFamily="34" charset="0"/>
                        </a:rPr>
                        <a:t>and </a:t>
                      </a:r>
                      <a:r>
                        <a:rPr lang="en-US" sz="1200" b="1" baseline="0" dirty="0">
                          <a:solidFill>
                            <a:srgbClr val="FFC000"/>
                          </a:solidFill>
                          <a:latin typeface="Arial" panose="020B0604020202020204" pitchFamily="34" charset="0"/>
                          <a:cs typeface="Arial" panose="020B0604020202020204" pitchFamily="34" charset="0"/>
                        </a:rPr>
                        <a:t>out</a:t>
                      </a:r>
                      <a:endParaRPr lang="en-US" sz="1600" b="1" baseline="0" dirty="0">
                        <a:solidFill>
                          <a:srgbClr val="FFC000"/>
                        </a:solidFill>
                        <a:latin typeface="Arial" panose="020B0604020202020204" pitchFamily="34" charset="0"/>
                        <a:cs typeface="Arial" panose="020B0604020202020204" pitchFamily="34" charset="0"/>
                      </a:endParaRPr>
                    </a:p>
                    <a:p>
                      <a:pPr algn="l"/>
                      <a:r>
                        <a:rPr lang="en-US" sz="1400" b="0" baseline="0" dirty="0">
                          <a:solidFill>
                            <a:srgbClr val="D9D9D9"/>
                          </a:solidFill>
                          <a:latin typeface="Arial" panose="020B0604020202020204" pitchFamily="34" charset="0"/>
                          <a:cs typeface="Arial" panose="020B0604020202020204" pitchFamily="34" charset="0"/>
                        </a:rPr>
                        <a:t>Use the PowerPoint zoom tool to adjust the screen magnification to view comfortably. PowerPoint provides 2 ways to zoom: </a:t>
                      </a:r>
                      <a:br>
                        <a:rPr lang="en-US" sz="1400" b="0" baseline="0" dirty="0">
                          <a:solidFill>
                            <a:srgbClr val="D9D9D9"/>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1. </a:t>
                      </a:r>
                      <a:r>
                        <a:rPr lang="en-US" sz="1400" b="0" baseline="0" dirty="0">
                          <a:solidFill>
                            <a:srgbClr val="D9D9D9"/>
                          </a:solidFill>
                          <a:latin typeface="Arial" panose="020B0604020202020204" pitchFamily="34" charset="0"/>
                          <a:cs typeface="Arial" panose="020B0604020202020204" pitchFamily="34" charset="0"/>
                        </a:rPr>
                        <a:t>On the top menu bar click on the VIEW tab and then click on ZOOM. Choose the zoom percentage that works best for you. </a:t>
                      </a:r>
                      <a:br>
                        <a:rPr lang="en-US" sz="1400" b="0" baseline="0" dirty="0">
                          <a:solidFill>
                            <a:srgbClr val="D9D9D9"/>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2. </a:t>
                      </a:r>
                      <a:r>
                        <a:rPr lang="en-US" sz="1400" b="0" baseline="0" dirty="0">
                          <a:solidFill>
                            <a:srgbClr val="D9D9D9"/>
                          </a:solidFill>
                          <a:latin typeface="Arial" panose="020B0604020202020204" pitchFamily="34" charset="0"/>
                          <a:cs typeface="Arial" panose="020B0604020202020204" pitchFamily="34" charset="0"/>
                        </a:rPr>
                        <a:t>For better zoom flexibility, use the zoom slider at the bottom right of the window.</a:t>
                      </a:r>
                    </a:p>
                  </a:txBody>
                  <a:tcPr marL="182880" marT="137160">
                    <a:solidFill>
                      <a:srgbClr val="010101"/>
                    </a:solidFill>
                  </a:tcPr>
                </a:tc>
                <a:extLst>
                  <a:ext uri="{0D108BD9-81ED-4DB2-BD59-A6C34878D82A}">
                    <a16:rowId xmlns="" xmlns:a16="http://schemas.microsoft.com/office/drawing/2014/main" val="10001"/>
                  </a:ext>
                </a:extLst>
              </a:tr>
              <a:tr h="1447457">
                <a:tc gridSpan="2">
                  <a:txBody>
                    <a:bodyPr/>
                    <a:lstStyle/>
                    <a:p>
                      <a:pPr marL="0" marR="0" lvl="0" indent="0" algn="l" defTabSz="4388900" rtl="0" eaLnBrk="1" fontAlgn="auto" latinLnBrk="0" hangingPunct="1">
                        <a:lnSpc>
                          <a:spcPct val="100000"/>
                        </a:lnSpc>
                        <a:spcBef>
                          <a:spcPts val="0"/>
                        </a:spcBef>
                        <a:spcAft>
                          <a:spcPts val="0"/>
                        </a:spcAft>
                        <a:buClrTx/>
                        <a:buSzTx/>
                        <a:buFontTx/>
                        <a:buNone/>
                        <a:tabLst/>
                        <a:defRPr/>
                      </a:pPr>
                      <a:r>
                        <a:rPr lang="en-US" sz="1600" b="1" baseline="0" dirty="0">
                          <a:solidFill>
                            <a:srgbClr val="FFC000"/>
                          </a:solidFill>
                          <a:latin typeface="Arial" panose="020B0604020202020204" pitchFamily="34" charset="0"/>
                          <a:cs typeface="Arial" panose="020B0604020202020204" pitchFamily="34" charset="0"/>
                        </a:rPr>
                        <a:t>Ruler and Guides</a:t>
                      </a:r>
                      <a:r>
                        <a:rPr lang="en-US" sz="1400" b="0" baseline="0" dirty="0">
                          <a:solidFill>
                            <a:srgbClr val="FFC000"/>
                          </a:solidFill>
                          <a:latin typeface="Arial" panose="020B0604020202020204" pitchFamily="34" charset="0"/>
                          <a:cs typeface="Arial" panose="020B0604020202020204" pitchFamily="34" charset="0"/>
                        </a:rPr>
                        <a:t/>
                      </a:r>
                      <a:br>
                        <a:rPr lang="en-US" sz="1400" b="0" baseline="0" dirty="0">
                          <a:solidFill>
                            <a:srgbClr val="FFC000"/>
                          </a:solidFill>
                          <a:latin typeface="Arial" panose="020B0604020202020204" pitchFamily="34" charset="0"/>
                          <a:cs typeface="Arial" panose="020B0604020202020204" pitchFamily="34" charset="0"/>
                        </a:rPr>
                      </a:br>
                      <a:r>
                        <a:rPr lang="en-US" sz="1400" b="0" baseline="0" dirty="0">
                          <a:solidFill>
                            <a:srgbClr val="D9D9D9"/>
                          </a:solidFill>
                          <a:latin typeface="Arial" panose="020B0604020202020204" pitchFamily="34" charset="0"/>
                          <a:cs typeface="Arial" panose="020B0604020202020204" pitchFamily="34" charset="0"/>
                        </a:rPr>
                        <a:t>The dotted lines on his poster template are guides.  The horizontal and vertical guides will help you align your poster elements accurately. Text boxes and other elements will ”snap” to the guides and stay within the boundaries of the columns. To hide the guides go to VIEW and uncheck the Guides box.</a:t>
                      </a:r>
                    </a:p>
                  </a:txBody>
                  <a:tcPr>
                    <a:solidFill>
                      <a:srgbClr val="010101"/>
                    </a:solidFill>
                  </a:tcPr>
                </a:tc>
                <a:tc hMerge="1">
                  <a:txBody>
                    <a:bodyPr/>
                    <a:lstStyle/>
                    <a:p>
                      <a:endParaRPr lang="en-US" sz="2400" b="0" baseline="0" dirty="0">
                        <a:solidFill>
                          <a:schemeClr val="bg1"/>
                        </a:solidFill>
                        <a:latin typeface="Arial" panose="020B0604020202020204" pitchFamily="34" charset="0"/>
                        <a:cs typeface="Arial" panose="020B0604020202020204" pitchFamily="34" charset="0"/>
                      </a:endParaRPr>
                    </a:p>
                  </a:txBody>
                  <a:tcPr marL="182880" marT="137160">
                    <a:solidFill>
                      <a:schemeClr val="tx1">
                        <a:lumMod val="95000"/>
                        <a:lumOff val="5000"/>
                      </a:schemeClr>
                    </a:solidFill>
                  </a:tcPr>
                </a:tc>
                <a:extLst>
                  <a:ext uri="{0D108BD9-81ED-4DB2-BD59-A6C34878D82A}">
                    <a16:rowId xmlns="" xmlns:a16="http://schemas.microsoft.com/office/drawing/2014/main" val="10002"/>
                  </a:ext>
                </a:extLst>
              </a:tr>
              <a:tr h="2863446">
                <a:tc>
                  <a:txBody>
                    <a:bodyPr/>
                    <a:lstStyle/>
                    <a:p>
                      <a:endParaRPr lang="en-US" sz="1400" dirty="0">
                        <a:solidFill>
                          <a:srgbClr val="1F3A4E"/>
                        </a:solidFill>
                      </a:endParaRPr>
                    </a:p>
                  </a:txBody>
                  <a:tcPr>
                    <a:blipFill rotWithShape="1">
                      <a:blip r:embed="rId4"/>
                      <a:stretch>
                        <a:fillRect/>
                      </a:stretch>
                    </a:blipFill>
                  </a:tcPr>
                </a:tc>
                <a:tc>
                  <a:txBody>
                    <a:bodyPr/>
                    <a:lstStyle/>
                    <a:p>
                      <a:pPr marL="0" lvl="1" indent="0" algn="l" defTabSz="114300"/>
                      <a:r>
                        <a:rPr lang="en-US" sz="1600" b="1" baseline="0" dirty="0">
                          <a:solidFill>
                            <a:srgbClr val="FFC000"/>
                          </a:solidFill>
                          <a:latin typeface="Arial" panose="020B0604020202020204" pitchFamily="34" charset="0"/>
                          <a:cs typeface="Arial" panose="020B0604020202020204" pitchFamily="34" charset="0"/>
                        </a:rPr>
                        <a:t>Headers and text containers</a:t>
                      </a:r>
                      <a:r>
                        <a:rPr lang="en-US" sz="1400" b="0" baseline="0" dirty="0">
                          <a:solidFill>
                            <a:schemeClr val="bg1"/>
                          </a:solidFill>
                          <a:latin typeface="Arial" panose="020B0604020202020204" pitchFamily="34" charset="0"/>
                          <a:cs typeface="Arial" panose="020B0604020202020204" pitchFamily="34" charset="0"/>
                        </a:rPr>
                        <a:t/>
                      </a:r>
                      <a:br>
                        <a:rPr lang="en-US" sz="1400" b="0" baseline="0" dirty="0">
                          <a:solidFill>
                            <a:schemeClr val="bg1"/>
                          </a:solidFill>
                          <a:latin typeface="Arial" panose="020B0604020202020204" pitchFamily="34" charset="0"/>
                          <a:cs typeface="Arial" panose="020B0604020202020204" pitchFamily="34" charset="0"/>
                        </a:rPr>
                      </a:br>
                      <a:r>
                        <a:rPr lang="en-US" sz="1400" b="0" baseline="0" dirty="0">
                          <a:solidFill>
                            <a:srgbClr val="D9D9D9"/>
                          </a:solidFill>
                          <a:latin typeface="Arial" panose="020B0604020202020204" pitchFamily="34" charset="0"/>
                          <a:cs typeface="Arial" panose="020B0604020202020204" pitchFamily="34" charset="0"/>
                        </a:rPr>
                        <a:t>Included in this template are commonly used section headers such as Abstract, Objectives, Methods, Results, etc. </a:t>
                      </a:r>
                      <a:r>
                        <a:rPr lang="en-US" sz="1400" b="0" baseline="0" dirty="0">
                          <a:solidFill>
                            <a:schemeClr val="bg1"/>
                          </a:solidFill>
                          <a:latin typeface="Arial" panose="020B0604020202020204" pitchFamily="34" charset="0"/>
                          <a:cs typeface="Arial" panose="020B0604020202020204" pitchFamily="34" charset="0"/>
                        </a:rPr>
                        <a:t/>
                      </a:r>
                      <a:br>
                        <a:rPr lang="en-US" sz="1400" b="0" baseline="0" dirty="0">
                          <a:solidFill>
                            <a:schemeClr val="bg1"/>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a:t>
                      </a:r>
                      <a:r>
                        <a:rPr lang="en-US" sz="1400" b="0" baseline="0" dirty="0">
                          <a:solidFill>
                            <a:schemeClr val="bg1"/>
                          </a:solidFill>
                          <a:latin typeface="Arial" panose="020B0604020202020204" pitchFamily="34" charset="0"/>
                          <a:cs typeface="Arial" panose="020B0604020202020204" pitchFamily="34" charset="0"/>
                        </a:rPr>
                        <a:t> </a:t>
                      </a:r>
                      <a:r>
                        <a:rPr lang="en-US" sz="1400" b="0" baseline="0" dirty="0">
                          <a:solidFill>
                            <a:srgbClr val="D9D9D9"/>
                          </a:solidFill>
                          <a:latin typeface="Arial" panose="020B0604020202020204" pitchFamily="34" charset="0"/>
                          <a:cs typeface="Arial" panose="020B0604020202020204" pitchFamily="34" charset="0"/>
                        </a:rPr>
                        <a:t>Click inside a section header to add its text. </a:t>
                      </a:r>
                      <a:r>
                        <a:rPr lang="en-US" sz="1400" b="0" baseline="0" dirty="0">
                          <a:solidFill>
                            <a:schemeClr val="bg1"/>
                          </a:solidFill>
                          <a:latin typeface="Arial" panose="020B0604020202020204" pitchFamily="34" charset="0"/>
                          <a:cs typeface="Arial" panose="020B0604020202020204" pitchFamily="34" charset="0"/>
                        </a:rPr>
                        <a:t/>
                      </a:r>
                      <a:br>
                        <a:rPr lang="en-US" sz="1400" b="0" baseline="0" dirty="0">
                          <a:solidFill>
                            <a:schemeClr val="bg1"/>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a:t>
                      </a:r>
                      <a:r>
                        <a:rPr lang="en-US" sz="1400" b="0" baseline="0" dirty="0">
                          <a:solidFill>
                            <a:schemeClr val="bg1"/>
                          </a:solidFill>
                          <a:latin typeface="Arial" panose="020B0604020202020204" pitchFamily="34" charset="0"/>
                          <a:cs typeface="Arial" panose="020B0604020202020204" pitchFamily="34" charset="0"/>
                        </a:rPr>
                        <a:t> </a:t>
                      </a:r>
                      <a:r>
                        <a:rPr lang="en-US" sz="1400" b="0" baseline="0" dirty="0">
                          <a:solidFill>
                            <a:srgbClr val="D9D9D9"/>
                          </a:solidFill>
                          <a:latin typeface="Arial" panose="020B0604020202020204" pitchFamily="34" charset="0"/>
                          <a:cs typeface="Arial" panose="020B0604020202020204" pitchFamily="34" charset="0"/>
                        </a:rPr>
                        <a:t>To add another header, click on edge of the section box so that it is outlined. Copy and paste it. </a:t>
                      </a:r>
                      <a:r>
                        <a:rPr lang="en-US" sz="1400" b="0" baseline="0" dirty="0">
                          <a:solidFill>
                            <a:schemeClr val="bg1"/>
                          </a:solidFill>
                          <a:latin typeface="Arial" panose="020B0604020202020204" pitchFamily="34" charset="0"/>
                          <a:cs typeface="Arial" panose="020B0604020202020204" pitchFamily="34" charset="0"/>
                        </a:rPr>
                        <a:t/>
                      </a:r>
                      <a:br>
                        <a:rPr lang="en-US" sz="1400" b="0" baseline="0" dirty="0">
                          <a:solidFill>
                            <a:schemeClr val="bg1"/>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a:t>
                      </a:r>
                      <a:r>
                        <a:rPr lang="en-US" sz="1400" b="0" baseline="0" dirty="0">
                          <a:solidFill>
                            <a:schemeClr val="bg1"/>
                          </a:solidFill>
                          <a:latin typeface="Arial" panose="020B0604020202020204" pitchFamily="34" charset="0"/>
                          <a:cs typeface="Arial" panose="020B0604020202020204" pitchFamily="34" charset="0"/>
                        </a:rPr>
                        <a:t> </a:t>
                      </a:r>
                      <a:r>
                        <a:rPr lang="en-US" sz="1400" b="0" baseline="0" dirty="0">
                          <a:solidFill>
                            <a:srgbClr val="D9D9D9"/>
                          </a:solidFill>
                          <a:latin typeface="Arial" panose="020B0604020202020204" pitchFamily="34" charset="0"/>
                          <a:cs typeface="Arial" panose="020B0604020202020204" pitchFamily="34" charset="0"/>
                        </a:rPr>
                        <a:t>To increase its size, click on the white circles and expand to the the desired size.</a:t>
                      </a:r>
                    </a:p>
                  </a:txBody>
                  <a:tcPr marL="182880" marT="137160">
                    <a:solidFill>
                      <a:srgbClr val="010101"/>
                    </a:solidFill>
                  </a:tcPr>
                </a:tc>
                <a:extLst>
                  <a:ext uri="{0D108BD9-81ED-4DB2-BD59-A6C34878D82A}">
                    <a16:rowId xmlns="" xmlns:a16="http://schemas.microsoft.com/office/drawing/2014/main" val="10003"/>
                  </a:ext>
                </a:extLst>
              </a:tr>
              <a:tr h="2328517">
                <a:tc gridSpan="2">
                  <a:txBody>
                    <a:bodyPr/>
                    <a:lstStyle/>
                    <a:p>
                      <a:r>
                        <a:rPr lang="en-US" sz="1600" b="1" dirty="0">
                          <a:solidFill>
                            <a:srgbClr val="FFC000"/>
                          </a:solidFill>
                          <a:latin typeface="Arial" panose="020B0604020202020204" pitchFamily="34" charset="0"/>
                          <a:cs typeface="Arial" panose="020B0604020202020204" pitchFamily="34" charset="0"/>
                        </a:rPr>
                        <a:t>Adding content to the poster</a:t>
                      </a:r>
                    </a:p>
                    <a:p>
                      <a:r>
                        <a:rPr lang="en-US" sz="1400" baseline="0" dirty="0">
                          <a:solidFill>
                            <a:srgbClr val="D9D9D9"/>
                          </a:solidFill>
                          <a:latin typeface="Arial" panose="020B0604020202020204" pitchFamily="34" charset="0"/>
                          <a:cs typeface="Arial" panose="020B0604020202020204" pitchFamily="34" charset="0"/>
                        </a:rPr>
                        <a:t>Start by adding your text to each section without spending too much time with formatting. Use the default font size even if your text extends beyond the bottom of the poster. Continue until you have added all your content including text, graphics, photos, etc. Once you finish adding your content you can go back and format your text as needed.</a:t>
                      </a:r>
                    </a:p>
                    <a:p>
                      <a:pPr marL="342900" indent="-342900">
                        <a:buFontTx/>
                        <a:buChar char="-"/>
                      </a:pPr>
                      <a:r>
                        <a:rPr lang="en-US" sz="1400" baseline="0" dirty="0">
                          <a:solidFill>
                            <a:srgbClr val="D9D9D9"/>
                          </a:solidFill>
                          <a:latin typeface="Arial" panose="020B0604020202020204" pitchFamily="34" charset="0"/>
                          <a:cs typeface="Arial" panose="020B0604020202020204" pitchFamily="34" charset="0"/>
                        </a:rPr>
                        <a:t>If you run out of room, try to reduce the size of your fonts and/or the size of your graphics. If there is a lot of empty space try to increase your font sizes and the size of your graphics. The font used for references can be smaller.</a:t>
                      </a:r>
                      <a:endParaRPr lang="en-US" sz="1400" dirty="0">
                        <a:solidFill>
                          <a:srgbClr val="D9D9D9"/>
                        </a:solidFill>
                        <a:latin typeface="Arial" panose="020B0604020202020204" pitchFamily="34" charset="0"/>
                        <a:cs typeface="Arial" panose="020B0604020202020204" pitchFamily="34" charset="0"/>
                      </a:endParaRPr>
                    </a:p>
                  </a:txBody>
                  <a:tcPr>
                    <a:solidFill>
                      <a:srgbClr val="010101"/>
                    </a:solidFill>
                  </a:tcPr>
                </a:tc>
                <a:tc hMerge="1">
                  <a:txBody>
                    <a:bodyPr/>
                    <a:lstStyle/>
                    <a:p>
                      <a:endParaRPr lang="en-US" sz="2400" dirty="0">
                        <a:solidFill>
                          <a:schemeClr val="bg1"/>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 xmlns:a16="http://schemas.microsoft.com/office/drawing/2014/main" val="10004"/>
                  </a:ext>
                </a:extLst>
              </a:tr>
              <a:tr h="1541856">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1600" b="1" noProof="0" dirty="0">
                          <a:solidFill>
                            <a:srgbClr val="FFC000"/>
                          </a:solidFill>
                          <a:latin typeface="Arial" panose="020B0604020202020204" pitchFamily="34" charset="0"/>
                          <a:cs typeface="Arial" panose="020B0604020202020204" pitchFamily="34" charset="0"/>
                        </a:rPr>
                        <a:t>Photos</a:t>
                      </a:r>
                    </a:p>
                    <a:p>
                      <a:pPr marL="0" marR="0" lvl="0" indent="0" algn="l" defTabSz="9779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D9D9D9"/>
                          </a:solidFill>
                          <a:effectLst/>
                          <a:uLnTx/>
                          <a:uFillTx/>
                          <a:latin typeface="Arial"/>
                          <a:ea typeface="+mn-ea"/>
                          <a:cs typeface="Arial"/>
                        </a:rPr>
                        <a:t>You can add photos by dragging and dropping from your desktop, copy and paste, or by going to INSERT &gt; PICTURES. Resize images proportionally by holding down the SHIFT key and dragging one of the white corner handles (dots). For a professional-looking poster, do not distort your images by stretching them disproportionally.</a:t>
                      </a:r>
                    </a:p>
                  </a:txBody>
                  <a:tcPr marL="182880" marT="137160">
                    <a:solidFill>
                      <a:srgbClr val="010101"/>
                    </a:solidFill>
                  </a:tcPr>
                </a:tc>
                <a:tc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200" noProof="0" dirty="0">
                        <a:latin typeface="Arial" panose="020B0604020202020204" pitchFamily="34" charset="0"/>
                        <a:cs typeface="Arial" panose="020B0604020202020204" pitchFamily="34" charset="0"/>
                      </a:endParaRPr>
                    </a:p>
                  </a:txBody>
                  <a:tcPr/>
                </a:tc>
                <a:extLst>
                  <a:ext uri="{0D108BD9-81ED-4DB2-BD59-A6C34878D82A}">
                    <a16:rowId xmlns="" xmlns:a16="http://schemas.microsoft.com/office/drawing/2014/main" val="10005"/>
                  </a:ext>
                </a:extLst>
              </a:tr>
              <a:tr h="1356088">
                <a:tc gridSpan="2">
                  <a:txBody>
                    <a:bodyPr/>
                    <a:lstStyle/>
                    <a:p>
                      <a:endParaRPr lang="en-US" sz="1400" dirty="0">
                        <a:solidFill>
                          <a:schemeClr val="bg1"/>
                        </a:solidFill>
                        <a:latin typeface="Arial" panose="020B0604020202020204" pitchFamily="34" charset="0"/>
                        <a:cs typeface="Arial" panose="020B0604020202020204" pitchFamily="34" charset="0"/>
                      </a:endParaRPr>
                    </a:p>
                  </a:txBody>
                  <a:tcPr marL="182880" marT="137160">
                    <a:blipFill rotWithShape="1">
                      <a:blip r:embed="rId5"/>
                      <a:stretch>
                        <a:fillRect/>
                      </a:stretch>
                    </a:blipFill>
                  </a:tcPr>
                </a:tc>
                <a:tc hMerge="1">
                  <a:txBody>
                    <a:bodyPr/>
                    <a:lstStyle/>
                    <a:p>
                      <a:endParaRPr lang="en-US" sz="2400" dirty="0">
                        <a:solidFill>
                          <a:srgbClr val="1F3A4E"/>
                        </a:solidFill>
                      </a:endParaRPr>
                    </a:p>
                  </a:txBody>
                  <a:tcPr/>
                </a:tc>
                <a:extLst>
                  <a:ext uri="{0D108BD9-81ED-4DB2-BD59-A6C34878D82A}">
                    <a16:rowId xmlns="" xmlns:a16="http://schemas.microsoft.com/office/drawing/2014/main" val="10006"/>
                  </a:ext>
                </a:extLst>
              </a:tr>
              <a:tr h="894684">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1600" b="1" noProof="0" dirty="0">
                          <a:solidFill>
                            <a:srgbClr val="FFC000"/>
                          </a:solidFill>
                          <a:latin typeface="Arial"/>
                          <a:cs typeface="Arial"/>
                        </a:rPr>
                        <a:t>Quality check your graphics</a:t>
                      </a:r>
                    </a:p>
                    <a:p>
                      <a:pPr marL="0" marR="0" lvl="0" indent="0" algn="l" defTabSz="1518341" rtl="0" eaLnBrk="1" fontAlgn="auto" latinLnBrk="0" hangingPunct="1">
                        <a:lnSpc>
                          <a:spcPct val="100000"/>
                        </a:lnSpc>
                        <a:spcBef>
                          <a:spcPts val="0"/>
                        </a:spcBef>
                        <a:spcAft>
                          <a:spcPts val="0"/>
                        </a:spcAft>
                        <a:buClrTx/>
                        <a:buSzTx/>
                        <a:buFontTx/>
                        <a:buNone/>
                        <a:tabLst/>
                        <a:defRPr/>
                      </a:pPr>
                      <a:r>
                        <a:rPr lang="en-US" sz="1400" noProof="0" dirty="0">
                          <a:solidFill>
                            <a:srgbClr val="D9D9D9"/>
                          </a:solidFill>
                          <a:latin typeface="Arial"/>
                          <a:cs typeface="Arial"/>
                        </a:rPr>
                        <a:t>Zoom in and look at your images at 100%-200% magnification. If they look clear, they will print well. </a:t>
                      </a:r>
                    </a:p>
                  </a:txBody>
                  <a:tcPr marL="182880" marT="137160">
                    <a:solidFill>
                      <a:srgbClr val="010101"/>
                    </a:solidFill>
                  </a:tcPr>
                </a:tc>
                <a:tc hMerge="1">
                  <a:txBody>
                    <a:bodyPr/>
                    <a:lstStyle/>
                    <a:p>
                      <a:endParaRPr lang="en-US" sz="2400" dirty="0">
                        <a:solidFill>
                          <a:srgbClr val="1F3A4E"/>
                        </a:solidFill>
                      </a:endParaRPr>
                    </a:p>
                  </a:txBody>
                  <a:tcPr>
                    <a:solidFill>
                      <a:schemeClr val="tx1">
                        <a:lumMod val="95000"/>
                        <a:lumOff val="5000"/>
                      </a:schemeClr>
                    </a:solidFill>
                  </a:tcPr>
                </a:tc>
                <a:extLst>
                  <a:ext uri="{0D108BD9-81ED-4DB2-BD59-A6C34878D82A}">
                    <a16:rowId xmlns="" xmlns:a16="http://schemas.microsoft.com/office/drawing/2014/main" val="10007"/>
                  </a:ext>
                </a:extLst>
              </a:tr>
              <a:tr h="1884822">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1400" noProof="0" dirty="0">
                        <a:solidFill>
                          <a:schemeClr val="bg1"/>
                        </a:solidFill>
                        <a:latin typeface="Arial"/>
                        <a:cs typeface="Arial"/>
                      </a:endParaRPr>
                    </a:p>
                  </a:txBody>
                  <a:tcPr marL="182880" marT="137160">
                    <a:blipFill rotWithShape="1">
                      <a:blip r:embed="rId6"/>
                      <a:stretch>
                        <a:fillRect/>
                      </a:stretch>
                    </a:blipFill>
                  </a:tcPr>
                </a:tc>
                <a:tc hMerge="1">
                  <a:txBody>
                    <a:bodyPr/>
                    <a:lstStyle/>
                    <a:p>
                      <a:endParaRPr lang="en-US"/>
                    </a:p>
                  </a:txBody>
                  <a:tcPr/>
                </a:tc>
                <a:extLst>
                  <a:ext uri="{0D108BD9-81ED-4DB2-BD59-A6C34878D82A}">
                    <a16:rowId xmlns="" xmlns:a16="http://schemas.microsoft.com/office/drawing/2014/main" val="10010"/>
                  </a:ext>
                </a:extLst>
              </a:tr>
            </a:tbl>
          </a:graphicData>
        </a:graphic>
      </p:graphicFrame>
      <p:grpSp>
        <p:nvGrpSpPr>
          <p:cNvPr id="9" name="Group 8">
            <a:extLst>
              <a:ext uri="{FF2B5EF4-FFF2-40B4-BE49-F238E27FC236}">
                <a16:creationId xmlns="" xmlns:a16="http://schemas.microsoft.com/office/drawing/2014/main" id="{0CE36D44-8197-054D-887E-35F0AD87B539}"/>
              </a:ext>
            </a:extLst>
          </p:cNvPr>
          <p:cNvGrpSpPr/>
          <p:nvPr userDrawn="1"/>
        </p:nvGrpSpPr>
        <p:grpSpPr>
          <a:xfrm>
            <a:off x="-109728" y="0"/>
            <a:ext cx="44000928" cy="22182666"/>
            <a:chOff x="-240468" y="-135465"/>
            <a:chExt cx="44332961" cy="22182666"/>
          </a:xfrm>
        </p:grpSpPr>
        <p:sp>
          <p:nvSpPr>
            <p:cNvPr id="10" name="Freeform 9">
              <a:extLst>
                <a:ext uri="{FF2B5EF4-FFF2-40B4-BE49-F238E27FC236}">
                  <a16:creationId xmlns="" xmlns:a16="http://schemas.microsoft.com/office/drawing/2014/main" id="{C6BF8AAF-3603-4B4E-ABE7-FE84BD2ADB3F}"/>
                </a:ext>
              </a:extLst>
            </p:cNvPr>
            <p:cNvSpPr/>
            <p:nvPr userDrawn="1"/>
          </p:nvSpPr>
          <p:spPr>
            <a:xfrm>
              <a:off x="-168439" y="-123304"/>
              <a:ext cx="44260932" cy="22170504"/>
            </a:xfrm>
            <a:custGeom>
              <a:avLst/>
              <a:gdLst>
                <a:gd name="connsiteX0" fmla="*/ 0 w 44005500"/>
                <a:gd name="connsiteY0" fmla="*/ 0 h 32956500"/>
                <a:gd name="connsiteX1" fmla="*/ 44005500 w 44005500"/>
                <a:gd name="connsiteY1" fmla="*/ 32956500 h 32956500"/>
                <a:gd name="connsiteX2" fmla="*/ 38100 w 44005500"/>
                <a:gd name="connsiteY2" fmla="*/ 32918400 h 32956500"/>
                <a:gd name="connsiteX3" fmla="*/ 0 w 44005500"/>
                <a:gd name="connsiteY3" fmla="*/ 0 h 32956500"/>
              </a:gdLst>
              <a:ahLst/>
              <a:cxnLst>
                <a:cxn ang="0">
                  <a:pos x="connsiteX0" y="connsiteY0"/>
                </a:cxn>
                <a:cxn ang="0">
                  <a:pos x="connsiteX1" y="connsiteY1"/>
                </a:cxn>
                <a:cxn ang="0">
                  <a:pos x="connsiteX2" y="connsiteY2"/>
                </a:cxn>
                <a:cxn ang="0">
                  <a:pos x="connsiteX3" y="connsiteY3"/>
                </a:cxn>
              </a:cxnLst>
              <a:rect l="l" t="t" r="r" b="b"/>
              <a:pathLst>
                <a:path w="44005500" h="32956500">
                  <a:moveTo>
                    <a:pt x="0" y="0"/>
                  </a:moveTo>
                  <a:lnTo>
                    <a:pt x="44005500" y="32956500"/>
                  </a:lnTo>
                  <a:lnTo>
                    <a:pt x="38100" y="32918400"/>
                  </a:lnTo>
                  <a:lnTo>
                    <a:pt x="0" y="0"/>
                  </a:lnTo>
                  <a:close/>
                </a:path>
              </a:pathLst>
            </a:custGeom>
            <a:gradFill>
              <a:gsLst>
                <a:gs pos="79000">
                  <a:schemeClr val="accent1">
                    <a:lumMod val="40000"/>
                    <a:lumOff val="60000"/>
                  </a:schemeClr>
                </a:gs>
                <a:gs pos="13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 xmlns:a16="http://schemas.microsoft.com/office/drawing/2014/main" id="{79151515-2B65-9749-9EF5-1B43C7847EC1}"/>
                </a:ext>
              </a:extLst>
            </p:cNvPr>
            <p:cNvSpPr/>
            <p:nvPr userDrawn="1"/>
          </p:nvSpPr>
          <p:spPr>
            <a:xfrm flipH="1" flipV="1">
              <a:off x="-168440" y="-123304"/>
              <a:ext cx="44260930" cy="22159096"/>
            </a:xfrm>
            <a:custGeom>
              <a:avLst/>
              <a:gdLst>
                <a:gd name="connsiteX0" fmla="*/ 0 w 44005500"/>
                <a:gd name="connsiteY0" fmla="*/ 0 h 32956500"/>
                <a:gd name="connsiteX1" fmla="*/ 44005500 w 44005500"/>
                <a:gd name="connsiteY1" fmla="*/ 32956500 h 32956500"/>
                <a:gd name="connsiteX2" fmla="*/ 38100 w 44005500"/>
                <a:gd name="connsiteY2" fmla="*/ 32918400 h 32956500"/>
                <a:gd name="connsiteX3" fmla="*/ 0 w 44005500"/>
                <a:gd name="connsiteY3" fmla="*/ 0 h 32956500"/>
              </a:gdLst>
              <a:ahLst/>
              <a:cxnLst>
                <a:cxn ang="0">
                  <a:pos x="connsiteX0" y="connsiteY0"/>
                </a:cxn>
                <a:cxn ang="0">
                  <a:pos x="connsiteX1" y="connsiteY1"/>
                </a:cxn>
                <a:cxn ang="0">
                  <a:pos x="connsiteX2" y="connsiteY2"/>
                </a:cxn>
                <a:cxn ang="0">
                  <a:pos x="connsiteX3" y="connsiteY3"/>
                </a:cxn>
              </a:cxnLst>
              <a:rect l="l" t="t" r="r" b="b"/>
              <a:pathLst>
                <a:path w="44005500" h="32956500">
                  <a:moveTo>
                    <a:pt x="0" y="0"/>
                  </a:moveTo>
                  <a:lnTo>
                    <a:pt x="44005500" y="32956500"/>
                  </a:lnTo>
                  <a:lnTo>
                    <a:pt x="38100" y="32918400"/>
                  </a:lnTo>
                  <a:lnTo>
                    <a:pt x="0" y="0"/>
                  </a:lnTo>
                  <a:close/>
                </a:path>
              </a:pathLst>
            </a:custGeom>
            <a:gradFill>
              <a:gsLst>
                <a:gs pos="41000">
                  <a:schemeClr val="bg2"/>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 xmlns:a16="http://schemas.microsoft.com/office/drawing/2014/main" id="{40B09950-B119-7347-9148-9119433C9A95}"/>
                </a:ext>
              </a:extLst>
            </p:cNvPr>
            <p:cNvSpPr/>
            <p:nvPr userDrawn="1"/>
          </p:nvSpPr>
          <p:spPr>
            <a:xfrm>
              <a:off x="-240468" y="-135465"/>
              <a:ext cx="44332960" cy="22182666"/>
            </a:xfrm>
            <a:custGeom>
              <a:avLst/>
              <a:gdLst>
                <a:gd name="connsiteX0" fmla="*/ 36576 w 39026592"/>
                <a:gd name="connsiteY0" fmla="*/ 0 h 30614112"/>
                <a:gd name="connsiteX1" fmla="*/ 15837408 w 39026592"/>
                <a:gd name="connsiteY1" fmla="*/ 30614112 h 30614112"/>
                <a:gd name="connsiteX2" fmla="*/ 39026592 w 39026592"/>
                <a:gd name="connsiteY2" fmla="*/ 13350240 h 30614112"/>
                <a:gd name="connsiteX3" fmla="*/ 0 w 39026592"/>
                <a:gd name="connsiteY3" fmla="*/ 73152 h 30614112"/>
                <a:gd name="connsiteX4" fmla="*/ 109728 w 39026592"/>
                <a:gd name="connsiteY4" fmla="*/ 146304 h 30614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26592" h="30614112">
                  <a:moveTo>
                    <a:pt x="36576" y="0"/>
                  </a:moveTo>
                  <a:lnTo>
                    <a:pt x="15837408" y="30614112"/>
                  </a:lnTo>
                  <a:lnTo>
                    <a:pt x="39026592" y="13350240"/>
                  </a:lnTo>
                  <a:lnTo>
                    <a:pt x="0" y="73152"/>
                  </a:lnTo>
                  <a:lnTo>
                    <a:pt x="109728" y="146304"/>
                  </a:lnTo>
                </a:path>
              </a:pathLst>
            </a:custGeom>
            <a:gradFill flip="none" rotWithShape="1">
              <a:gsLst>
                <a:gs pos="0">
                  <a:schemeClr val="bg1"/>
                </a:gs>
                <a:gs pos="76000">
                  <a:schemeClr val="accent1">
                    <a:lumMod val="30000"/>
                    <a:lumOff val="70000"/>
                    <a:alpha val="0"/>
                  </a:schemeClr>
                </a:gs>
              </a:gsLst>
              <a:path path="rect">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Box 14">
              <a:extLst>
                <a:ext uri="{FF2B5EF4-FFF2-40B4-BE49-F238E27FC236}">
                  <a16:creationId xmlns="" xmlns:a16="http://schemas.microsoft.com/office/drawing/2014/main" id="{43D8E451-465D-0045-9D21-2558BAD90D5E}"/>
                </a:ext>
              </a:extLst>
            </p:cNvPr>
            <p:cNvSpPr txBox="1">
              <a:spLocks noChangeArrowheads="1"/>
            </p:cNvSpPr>
            <p:nvPr userDrawn="1"/>
          </p:nvSpPr>
          <p:spPr bwMode="auto">
            <a:xfrm>
              <a:off x="819153" y="21344269"/>
              <a:ext cx="2514600" cy="291981"/>
            </a:xfrm>
            <a:prstGeom prst="rect">
              <a:avLst/>
            </a:prstGeom>
            <a:noFill/>
            <a:ln w="9525">
              <a:noFill/>
              <a:miter lim="800000"/>
              <a:headEnd/>
              <a:tailEnd/>
            </a:ln>
            <a:effectLst/>
          </p:spPr>
          <p:txBody>
            <a:bodyPr lIns="78225" tIns="39105" rIns="78225" bIns="39105">
              <a:spAutoFit/>
            </a:bodyPr>
            <a:lstStyle/>
            <a:p>
              <a:pPr eaLnBrk="0" hangingPunct="0">
                <a:lnSpc>
                  <a:spcPct val="65000"/>
                </a:lnSpc>
                <a:spcBef>
                  <a:spcPct val="50000"/>
                </a:spcBef>
                <a:defRPr/>
              </a:pPr>
              <a:r>
                <a:rPr lang="en-US" sz="500" b="1" dirty="0">
                  <a:solidFill>
                    <a:schemeClr val="bg1">
                      <a:lumMod val="75000"/>
                    </a:schemeClr>
                  </a:solidFill>
                  <a:latin typeface="Arial" charset="0"/>
                </a:rPr>
                <a:t>RESEARCH POSTER PRESENTATION DESIGN © 2019</a:t>
              </a:r>
            </a:p>
            <a:p>
              <a:pPr eaLnBrk="0" hangingPunct="0">
                <a:lnSpc>
                  <a:spcPct val="65000"/>
                </a:lnSpc>
                <a:spcBef>
                  <a:spcPct val="50000"/>
                </a:spcBef>
                <a:defRPr/>
              </a:pPr>
              <a:r>
                <a:rPr lang="en-US" sz="900" b="1" dirty="0">
                  <a:solidFill>
                    <a:schemeClr val="bg1">
                      <a:lumMod val="75000"/>
                    </a:schemeClr>
                  </a:solidFill>
                  <a:latin typeface="Arial" charset="0"/>
                </a:rPr>
                <a:t>www.PosterPresentations.com</a:t>
              </a:r>
            </a:p>
          </p:txBody>
        </p:sp>
      </p:grpSp>
      <p:graphicFrame>
        <p:nvGraphicFramePr>
          <p:cNvPr id="14" name="Table 13">
            <a:extLst>
              <a:ext uri="{FF2B5EF4-FFF2-40B4-BE49-F238E27FC236}">
                <a16:creationId xmlns="" xmlns:a16="http://schemas.microsoft.com/office/drawing/2014/main" id="{8FDA630A-7543-7743-A87E-8B36EE74EA69}"/>
              </a:ext>
            </a:extLst>
          </p:cNvPr>
          <p:cNvGraphicFramePr>
            <a:graphicFrameLocks noGrp="1"/>
          </p:cNvGraphicFramePr>
          <p:nvPr userDrawn="1">
            <p:extLst>
              <p:ext uri="{D42A27DB-BD31-4B8C-83A1-F6EECF244321}">
                <p14:modId xmlns:p14="http://schemas.microsoft.com/office/powerpoint/2010/main" val="2649603405"/>
              </p:ext>
            </p:extLst>
          </p:nvPr>
        </p:nvGraphicFramePr>
        <p:xfrm>
          <a:off x="44086271" y="0"/>
          <a:ext cx="6103334" cy="22286349"/>
        </p:xfrm>
        <a:graphic>
          <a:graphicData uri="http://schemas.openxmlformats.org/drawingml/2006/table">
            <a:tbl>
              <a:tblPr firstRow="1" bandRow="1">
                <a:tableStyleId>{5C22544A-7EE6-4342-B048-85BDC9FD1C3A}</a:tableStyleId>
              </a:tblPr>
              <a:tblGrid>
                <a:gridCol w="2906147">
                  <a:extLst>
                    <a:ext uri="{9D8B030D-6E8A-4147-A177-3AD203B41FA5}">
                      <a16:colId xmlns="" xmlns:a16="http://schemas.microsoft.com/office/drawing/2014/main" val="20000"/>
                    </a:ext>
                  </a:extLst>
                </a:gridCol>
                <a:gridCol w="208280">
                  <a:extLst>
                    <a:ext uri="{9D8B030D-6E8A-4147-A177-3AD203B41FA5}">
                      <a16:colId xmlns="" xmlns:a16="http://schemas.microsoft.com/office/drawing/2014/main" val="764104496"/>
                    </a:ext>
                  </a:extLst>
                </a:gridCol>
                <a:gridCol w="2988907">
                  <a:extLst>
                    <a:ext uri="{9D8B030D-6E8A-4147-A177-3AD203B41FA5}">
                      <a16:colId xmlns="" xmlns:a16="http://schemas.microsoft.com/office/drawing/2014/main" val="4164475170"/>
                    </a:ext>
                  </a:extLst>
                </a:gridCol>
              </a:tblGrid>
              <a:tr h="900223">
                <a:tc gridSpan="3">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2800" b="0" spc="600" dirty="0">
                          <a:solidFill>
                            <a:srgbClr val="1F3A4E"/>
                          </a:solidFill>
                          <a:latin typeface="Arial Black" panose="020B0A04020102020204" pitchFamily="34" charset="0"/>
                        </a:rPr>
                        <a:t>QUICK START GUIDE</a:t>
                      </a:r>
                      <a:br>
                        <a:rPr lang="en-US" sz="2800" b="0" spc="600" dirty="0">
                          <a:solidFill>
                            <a:srgbClr val="1F3A4E"/>
                          </a:solidFill>
                          <a:latin typeface="Arial Black" panose="020B0A04020102020204" pitchFamily="34" charset="0"/>
                        </a:rPr>
                      </a:br>
                      <a:r>
                        <a:rPr lang="en-US" sz="2000" b="1" spc="0" dirty="0">
                          <a:solidFill>
                            <a:srgbClr val="FF0000"/>
                          </a:solidFill>
                          <a:latin typeface="Trebuchet MS" pitchFamily="34" charset="0"/>
                        </a:rPr>
                        <a:t>(THIS SIDEBAR WILL NOT PRINT)</a:t>
                      </a:r>
                      <a:endParaRPr lang="en-US" sz="2800" b="1" spc="600" dirty="0">
                        <a:solidFill>
                          <a:schemeClr val="bg1"/>
                        </a:solidFill>
                        <a:latin typeface="Trebuchet MS" pitchFamily="34" charset="0"/>
                      </a:endParaRPr>
                    </a:p>
                  </a:txBody>
                  <a:tcPr marL="182880" marT="137160">
                    <a:solidFill>
                      <a:srgbClr val="FFC000"/>
                    </a:solidFill>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0"/>
                  </a:ext>
                </a:extLst>
              </a:tr>
              <a:tr h="3929866">
                <a:tc gridSpan="3">
                  <a:txBody>
                    <a:bodyPr/>
                    <a:lstStyle/>
                    <a:p>
                      <a:pPr algn="l"/>
                      <a:r>
                        <a:rPr lang="en-US" sz="1800" b="1" baseline="0" dirty="0">
                          <a:solidFill>
                            <a:srgbClr val="FFC000"/>
                          </a:solidFill>
                          <a:latin typeface="Arial" panose="020B0604020202020204" pitchFamily="34" charset="0"/>
                          <a:cs typeface="Arial" panose="020B0604020202020204" pitchFamily="34" charset="0"/>
                        </a:rPr>
                        <a:t>How to change the template colors</a:t>
                      </a:r>
                    </a:p>
                    <a:p>
                      <a:pPr marL="0" indent="0" algn="l" defTabSz="114300"/>
                      <a:r>
                        <a:rPr lang="en-US" sz="1600" b="0" baseline="0" dirty="0">
                          <a:solidFill>
                            <a:srgbClr val="D9D9D9"/>
                          </a:solidFill>
                          <a:latin typeface="Arial" panose="020B0604020202020204" pitchFamily="34" charset="0"/>
                          <a:cs typeface="Arial" panose="020B0604020202020204" pitchFamily="34" charset="0"/>
                        </a:rPr>
                        <a:t>You can change the overall template color theme by clicking on the COLORS dropdown menu under the DESIGN tab. You can see a tutorial here: </a:t>
                      </a:r>
                      <a:r>
                        <a:rPr lang="en-US" sz="1600" dirty="0">
                          <a:solidFill>
                            <a:srgbClr val="FFC000"/>
                          </a:solidFill>
                          <a:hlinkClick r:id="rId7">
                            <a:extLst>
                              <a:ext uri="{A12FA001-AC4F-418D-AE19-62706E023703}">
                                <ahyp:hlinkClr xmlns="" xmlns:ahyp="http://schemas.microsoft.com/office/drawing/2018/hyperlinkcolor" val="tx"/>
                              </a:ext>
                            </a:extLst>
                          </a:hlinkClick>
                        </a:rPr>
                        <a:t>https://www.posterpresentations.com/how-to-change-the-research-poster-template-colors.html</a:t>
                      </a:r>
                      <a:endParaRPr lang="en-US" sz="1600" dirty="0">
                        <a:solidFill>
                          <a:srgbClr val="FFC000"/>
                        </a:solidFill>
                      </a:endParaRPr>
                    </a:p>
                    <a:p>
                      <a:pPr marL="0" indent="0" algn="l" defTabSz="114300"/>
                      <a:endParaRPr lang="en-US" sz="1600" b="0" baseline="0" dirty="0">
                        <a:solidFill>
                          <a:srgbClr val="D9D9D9"/>
                        </a:solidFill>
                        <a:latin typeface="Arial" panose="020B0604020202020204" pitchFamily="34" charset="0"/>
                        <a:cs typeface="Arial" panose="020B0604020202020204" pitchFamily="34" charset="0"/>
                      </a:endParaRPr>
                    </a:p>
                    <a:p>
                      <a:pPr marL="0" indent="0" algn="l" defTabSz="114300"/>
                      <a:r>
                        <a:rPr lang="en-US" sz="1600" b="0" baseline="0" dirty="0">
                          <a:solidFill>
                            <a:srgbClr val="D9D9D9"/>
                          </a:solidFill>
                          <a:latin typeface="Arial" panose="020B0604020202020204" pitchFamily="34" charset="0"/>
                          <a:cs typeface="Arial" panose="020B0604020202020204" pitchFamily="34" charset="0"/>
                        </a:rPr>
                        <a:t>You can also manually change the color of individual elements by going to VIEW &gt; SLIDE MASTER. On the left side of your screen select the background master where you can change the template background, column sizes, etc. </a:t>
                      </a:r>
                    </a:p>
                    <a:p>
                      <a:pPr marL="0" indent="0" algn="l" defTabSz="114300"/>
                      <a:endParaRPr lang="en-US" sz="1600" b="0" baseline="0" dirty="0">
                        <a:solidFill>
                          <a:srgbClr val="D9D9D9"/>
                        </a:solidFill>
                        <a:latin typeface="Arial" panose="020B0604020202020204" pitchFamily="34" charset="0"/>
                        <a:cs typeface="Arial" panose="020B0604020202020204" pitchFamily="34" charset="0"/>
                      </a:endParaRPr>
                    </a:p>
                    <a:p>
                      <a:pPr marL="0" indent="0" algn="l" defTabSz="114300"/>
                      <a:r>
                        <a:rPr lang="en-US" sz="1600" b="0" baseline="0" dirty="0">
                          <a:solidFill>
                            <a:srgbClr val="D9D9D9"/>
                          </a:solidFill>
                          <a:latin typeface="Arial" panose="020B0604020202020204" pitchFamily="34" charset="0"/>
                          <a:cs typeface="Arial" panose="020B0604020202020204" pitchFamily="34" charset="0"/>
                        </a:rPr>
                        <a:t>After you finish working on the SLIDE MASTER, it is important that you go to VIEW &gt; NORMAL to continue working on your poster. </a:t>
                      </a:r>
                    </a:p>
                  </a:txBody>
                  <a:tcPr marL="182880" marT="137160">
                    <a:solidFill>
                      <a:schemeClr val="tx1"/>
                    </a:solidFill>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1"/>
                  </a:ext>
                </a:extLst>
              </a:tr>
              <a:tr h="2701888">
                <a:tc gridSpan="3">
                  <a:txBody>
                    <a:bodyPr/>
                    <a:lstStyle/>
                    <a:p>
                      <a:r>
                        <a:rPr lang="en-US" sz="1800" b="1" dirty="0">
                          <a:solidFill>
                            <a:srgbClr val="FFC000"/>
                          </a:solidFill>
                          <a:latin typeface="Arial" panose="020B0604020202020204" pitchFamily="34" charset="0"/>
                          <a:cs typeface="Arial" panose="020B0604020202020204" pitchFamily="34" charset="0"/>
                        </a:rPr>
                        <a:t>How to change the column layout configuration</a:t>
                      </a:r>
                    </a:p>
                    <a:p>
                      <a:r>
                        <a:rPr lang="en-US" sz="1600" dirty="0">
                          <a:solidFill>
                            <a:srgbClr val="D9D9D9"/>
                          </a:solidFill>
                          <a:latin typeface="Arial" panose="020B0604020202020204" pitchFamily="34" charset="0"/>
                          <a:cs typeface="Arial" panose="020B0604020202020204" pitchFamily="34" charset="0"/>
                        </a:rPr>
                        <a:t>You can manually change the configuration on the columns by going to VIEW &gt; SLIDE MASTER. You can delete columns, resize them or modify them as needed for your layout. </a:t>
                      </a:r>
                    </a:p>
                    <a:p>
                      <a:pPr marL="0" marR="0" indent="0" algn="l" defTabSz="3765366" rtl="0" eaLnBrk="1" fontAlgn="auto" latinLnBrk="0" hangingPunct="1">
                        <a:lnSpc>
                          <a:spcPct val="100000"/>
                        </a:lnSpc>
                        <a:spcBef>
                          <a:spcPts val="0"/>
                        </a:spcBef>
                        <a:spcAft>
                          <a:spcPts val="0"/>
                        </a:spcAft>
                        <a:buClrTx/>
                        <a:buSzTx/>
                        <a:buFontTx/>
                        <a:buNone/>
                        <a:tabLst/>
                        <a:defRPr/>
                      </a:pPr>
                      <a:r>
                        <a:rPr lang="en-US" sz="1600" dirty="0">
                          <a:solidFill>
                            <a:srgbClr val="D9D9D9"/>
                          </a:solidFill>
                          <a:latin typeface="Arial" panose="020B0604020202020204" pitchFamily="34" charset="0"/>
                          <a:cs typeface="Arial" panose="020B0604020202020204" pitchFamily="34" charset="0"/>
                        </a:rPr>
                        <a:t>You can see a tutorial here: </a:t>
                      </a:r>
                      <a:r>
                        <a:rPr lang="en-US" sz="1600" u="sng" dirty="0">
                          <a:solidFill>
                            <a:srgbClr val="FFC000"/>
                          </a:solidFill>
                          <a:latin typeface="Arial" panose="020B0604020202020204" pitchFamily="34" charset="0"/>
                          <a:cs typeface="Arial" panose="020B0604020202020204" pitchFamily="34" charset="0"/>
                        </a:rPr>
                        <a:t>https://</a:t>
                      </a:r>
                      <a:r>
                        <a:rPr lang="en-US" sz="1600" u="sng" dirty="0" err="1">
                          <a:solidFill>
                            <a:srgbClr val="FFC000"/>
                          </a:solidFill>
                          <a:latin typeface="Arial" panose="020B0604020202020204" pitchFamily="34" charset="0"/>
                          <a:cs typeface="Arial" panose="020B0604020202020204" pitchFamily="34" charset="0"/>
                        </a:rPr>
                        <a:t>www.posterpresentations.com</a:t>
                      </a:r>
                      <a:r>
                        <a:rPr lang="en-US" sz="1600" u="sng" dirty="0">
                          <a:solidFill>
                            <a:srgbClr val="FFC000"/>
                          </a:solidFill>
                          <a:latin typeface="Arial" panose="020B0604020202020204" pitchFamily="34" charset="0"/>
                          <a:cs typeface="Arial" panose="020B0604020202020204" pitchFamily="34" charset="0"/>
                        </a:rPr>
                        <a:t>/how-to-change-the-column-</a:t>
                      </a:r>
                      <a:r>
                        <a:rPr lang="en-US" sz="1600" u="sng" dirty="0" err="1">
                          <a:solidFill>
                            <a:srgbClr val="FFC000"/>
                          </a:solidFill>
                          <a:latin typeface="Arial" panose="020B0604020202020204" pitchFamily="34" charset="0"/>
                          <a:cs typeface="Arial" panose="020B0604020202020204" pitchFamily="34" charset="0"/>
                        </a:rPr>
                        <a:t>configuration.html</a:t>
                      </a:r>
                      <a:endParaRPr lang="en-US" sz="4000" u="sng" dirty="0">
                        <a:solidFill>
                          <a:srgbClr val="FFC000"/>
                        </a:solidFill>
                      </a:endParaRPr>
                    </a:p>
                  </a:txBody>
                  <a:tcPr marL="182880" marT="137160">
                    <a:solidFill>
                      <a:schemeClr val="tx1"/>
                    </a:solidFill>
                  </a:tcPr>
                </a:tc>
                <a:tc hMerge="1">
                  <a:txBody>
                    <a:bodyPr/>
                    <a:lstStyle/>
                    <a:p>
                      <a:endParaRPr lang="en-US"/>
                    </a:p>
                  </a:txBody>
                  <a:tcPr/>
                </a:tc>
                <a:tc hMerge="1">
                  <a:txBody>
                    <a:bodyPr/>
                    <a:lstStyle/>
                    <a:p>
                      <a:endParaRPr lang="en-US" dirty="0"/>
                    </a:p>
                  </a:txBody>
                  <a:tcPr marL="182880" marT="137160">
                    <a:solidFill>
                      <a:srgbClr val="010101"/>
                    </a:solidFill>
                  </a:tcPr>
                </a:tc>
                <a:extLst>
                  <a:ext uri="{0D108BD9-81ED-4DB2-BD59-A6C34878D82A}">
                    <a16:rowId xmlns="" xmlns:a16="http://schemas.microsoft.com/office/drawing/2014/main" val="10004"/>
                  </a:ext>
                </a:extLst>
              </a:tr>
              <a:tr h="1464849">
                <a:tc>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1600" noProof="0" dirty="0">
                        <a:solidFill>
                          <a:srgbClr val="D9D9D9"/>
                        </a:solidFill>
                        <a:latin typeface="Arial" panose="020B0604020202020204" pitchFamily="34" charset="0"/>
                        <a:cs typeface="Arial" panose="020B0604020202020204" pitchFamily="34" charset="0"/>
                      </a:endParaRPr>
                    </a:p>
                  </a:txBody>
                  <a:tcPr marL="182880" marT="137160">
                    <a:blipFill dpi="0" rotWithShape="1">
                      <a:blip r:embed="rId8">
                        <a:extLst>
                          <a:ext uri="{28A0092B-C50C-407E-A947-70E740481C1C}">
                            <a14:useLocalDpi xmlns:a14="http://schemas.microsoft.com/office/drawing/2010/main" val="0"/>
                          </a:ext>
                        </a:extLst>
                      </a:blip>
                      <a:srcRect/>
                      <a:stretch>
                        <a:fillRect/>
                      </a:stretch>
                    </a:blipFill>
                  </a:tcPr>
                </a:tc>
                <a:tc rowSpan="2"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1800" b="1" noProof="0" dirty="0">
                          <a:solidFill>
                            <a:srgbClr val="FFC000"/>
                          </a:solidFill>
                          <a:latin typeface="Arial" panose="020B0604020202020204" pitchFamily="34" charset="0"/>
                          <a:cs typeface="Arial" panose="020B0604020202020204" pitchFamily="34" charset="0"/>
                        </a:rPr>
                        <a:t>How to hide the QUICK START GUIDE bars from the sides of the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noProof="0" dirty="0">
                          <a:solidFill>
                            <a:srgbClr val="D9D9D9"/>
                          </a:solidFill>
                          <a:latin typeface="Arial" panose="020B0604020202020204" pitchFamily="34" charset="0"/>
                          <a:cs typeface="Arial" panose="020B0604020202020204" pitchFamily="34" charset="0"/>
                        </a:rPr>
                        <a:t>The Quick Start</a:t>
                      </a:r>
                      <a:r>
                        <a:rPr lang="en-US" sz="1600" baseline="0" noProof="0" dirty="0">
                          <a:solidFill>
                            <a:srgbClr val="D9D9D9"/>
                          </a:solidFill>
                          <a:latin typeface="Arial" panose="020B0604020202020204" pitchFamily="34" charset="0"/>
                          <a:cs typeface="Arial" panose="020B0604020202020204" pitchFamily="34" charset="0"/>
                        </a:rPr>
                        <a:t> Guides</a:t>
                      </a:r>
                      <a:r>
                        <a:rPr lang="en-US" sz="1600" noProof="0" dirty="0">
                          <a:solidFill>
                            <a:srgbClr val="D9D9D9"/>
                          </a:solidFill>
                          <a:latin typeface="Arial" panose="020B0604020202020204" pitchFamily="34" charset="0"/>
                          <a:cs typeface="Arial" panose="020B0604020202020204" pitchFamily="34" charset="0"/>
                        </a:rPr>
                        <a:t> </a:t>
                      </a:r>
                      <a:r>
                        <a:rPr lang="en-US" sz="1600" u="sng" noProof="0" dirty="0">
                          <a:solidFill>
                            <a:srgbClr val="D9D9D9"/>
                          </a:solidFill>
                          <a:latin typeface="Arial" panose="020B0604020202020204" pitchFamily="34" charset="0"/>
                          <a:cs typeface="Arial" panose="020B0604020202020204" pitchFamily="34" charset="0"/>
                        </a:rPr>
                        <a:t>are outside the template’s printable area</a:t>
                      </a:r>
                      <a:r>
                        <a:rPr lang="en-US" sz="1600" noProof="0" dirty="0">
                          <a:solidFill>
                            <a:srgbClr val="D9D9D9"/>
                          </a:solidFill>
                          <a:latin typeface="Arial" panose="020B0604020202020204" pitchFamily="34" charset="0"/>
                          <a:cs typeface="Arial" panose="020B0604020202020204" pitchFamily="34" charset="0"/>
                        </a:rPr>
                        <a:t> and they will not be on the printed poster</a:t>
                      </a:r>
                      <a:r>
                        <a:rPr lang="en-US" sz="1600" baseline="0" noProof="0" dirty="0">
                          <a:solidFill>
                            <a:srgbClr val="D9D9D9"/>
                          </a:solidFill>
                          <a:latin typeface="Arial" panose="020B0604020202020204" pitchFamily="34" charset="0"/>
                          <a:cs typeface="Arial" panose="020B0604020202020204" pitchFamily="34" charset="0"/>
                        </a:rPr>
                        <a:t>. </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16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baseline="0" noProof="0" dirty="0">
                          <a:solidFill>
                            <a:srgbClr val="D9D9D9"/>
                          </a:solidFill>
                          <a:latin typeface="Arial" panose="020B0604020202020204" pitchFamily="34" charset="0"/>
                          <a:cs typeface="Arial" panose="020B0604020202020204" pitchFamily="34" charset="0"/>
                        </a:rPr>
                        <a:t>If you create a PDF file from your template, the guides will not be included.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16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baseline="0" noProof="0" dirty="0">
                          <a:solidFill>
                            <a:srgbClr val="D9D9D9"/>
                          </a:solidFill>
                          <a:latin typeface="Arial" panose="020B0604020202020204" pitchFamily="34" charset="0"/>
                          <a:cs typeface="Arial" panose="020B0604020202020204" pitchFamily="34" charset="0"/>
                        </a:rPr>
                        <a:t>To hide the guides click on the </a:t>
                      </a:r>
                      <a:r>
                        <a:rPr lang="en-US" sz="1600" b="1" baseline="0" noProof="0" dirty="0">
                          <a:solidFill>
                            <a:srgbClr val="D9D9D9"/>
                          </a:solidFill>
                          <a:latin typeface="Arial" panose="020B0604020202020204" pitchFamily="34" charset="0"/>
                          <a:cs typeface="Arial" panose="020B0604020202020204" pitchFamily="34" charset="0"/>
                        </a:rPr>
                        <a:t>Home</a:t>
                      </a:r>
                      <a:r>
                        <a:rPr lang="en-US" sz="1600" baseline="0" noProof="0" dirty="0">
                          <a:solidFill>
                            <a:srgbClr val="D9D9D9"/>
                          </a:solidFill>
                          <a:latin typeface="Arial" panose="020B0604020202020204" pitchFamily="34" charset="0"/>
                          <a:cs typeface="Arial" panose="020B0604020202020204" pitchFamily="34" charset="0"/>
                        </a:rPr>
                        <a:t> tab (top of the screen) and then click on the </a:t>
                      </a:r>
                      <a:r>
                        <a:rPr lang="en-US" sz="1600" b="1" baseline="0" noProof="0" dirty="0">
                          <a:solidFill>
                            <a:srgbClr val="D9D9D9"/>
                          </a:solidFill>
                          <a:latin typeface="Arial" panose="020B0604020202020204" pitchFamily="34" charset="0"/>
                          <a:cs typeface="Arial" panose="020B0604020202020204" pitchFamily="34" charset="0"/>
                        </a:rPr>
                        <a:t>Layout</a:t>
                      </a:r>
                      <a:r>
                        <a:rPr lang="en-US" sz="1600" baseline="0" noProof="0" dirty="0">
                          <a:solidFill>
                            <a:srgbClr val="D9D9D9"/>
                          </a:solidFill>
                          <a:latin typeface="Arial" panose="020B0604020202020204" pitchFamily="34" charset="0"/>
                          <a:cs typeface="Arial" panose="020B0604020202020204" pitchFamily="34" charset="0"/>
                        </a:rPr>
                        <a:t> button below to see the available layouts. Choose the </a:t>
                      </a:r>
                      <a:r>
                        <a:rPr lang="en-US" sz="1600" b="1" baseline="0" noProof="0" dirty="0">
                          <a:solidFill>
                            <a:srgbClr val="D9D9D9"/>
                          </a:solidFill>
                          <a:latin typeface="Arial" panose="020B0604020202020204" pitchFamily="34" charset="0"/>
                          <a:cs typeface="Arial" panose="020B0604020202020204" pitchFamily="34" charset="0"/>
                        </a:rPr>
                        <a:t>Without Guides </a:t>
                      </a:r>
                      <a:r>
                        <a:rPr lang="en-US" sz="1600" b="0" baseline="0" noProof="0" dirty="0">
                          <a:solidFill>
                            <a:srgbClr val="D9D9D9"/>
                          </a:solidFill>
                          <a:latin typeface="Arial" panose="020B0604020202020204" pitchFamily="34" charset="0"/>
                          <a:cs typeface="Arial" panose="020B0604020202020204" pitchFamily="34" charset="0"/>
                        </a:rPr>
                        <a:t>layout</a:t>
                      </a:r>
                      <a:r>
                        <a:rPr lang="en-US" sz="1600" baseline="0" noProof="0" dirty="0">
                          <a:solidFill>
                            <a:srgbClr val="D9D9D9"/>
                          </a:solidFill>
                          <a:latin typeface="Arial" panose="020B0604020202020204" pitchFamily="34" charset="0"/>
                          <a:cs typeface="Arial" panose="020B0604020202020204" pitchFamily="34" charset="0"/>
                        </a:rPr>
                        <a:t>.</a:t>
                      </a:r>
                      <a:endParaRPr lang="en-US" sz="16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rowSpan="2"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3200" b="1" noProof="0">
                          <a:solidFill>
                            <a:srgbClr val="FFC000"/>
                          </a:solidFill>
                          <a:latin typeface="Arial" panose="020B0604020202020204" pitchFamily="34" charset="0"/>
                          <a:cs typeface="Arial" panose="020B0604020202020204" pitchFamily="34" charset="0"/>
                        </a:rPr>
                        <a:t>How to hide the QUICK START GUIDE bars from the sides of the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800" noProof="0">
                          <a:solidFill>
                            <a:srgbClr val="D9D9D9"/>
                          </a:solidFill>
                          <a:latin typeface="Arial" panose="020B0604020202020204" pitchFamily="34" charset="0"/>
                          <a:cs typeface="Arial" panose="020B0604020202020204" pitchFamily="34" charset="0"/>
                        </a:rPr>
                        <a:t>The Quick Start</a:t>
                      </a:r>
                      <a:r>
                        <a:rPr lang="en-US" sz="2800" baseline="0" noProof="0">
                          <a:solidFill>
                            <a:srgbClr val="D9D9D9"/>
                          </a:solidFill>
                          <a:latin typeface="Arial" panose="020B0604020202020204" pitchFamily="34" charset="0"/>
                          <a:cs typeface="Arial" panose="020B0604020202020204" pitchFamily="34" charset="0"/>
                        </a:rPr>
                        <a:t> Guides</a:t>
                      </a:r>
                      <a:r>
                        <a:rPr lang="en-US" sz="2800" noProof="0">
                          <a:solidFill>
                            <a:srgbClr val="D9D9D9"/>
                          </a:solidFill>
                          <a:latin typeface="Arial" panose="020B0604020202020204" pitchFamily="34" charset="0"/>
                          <a:cs typeface="Arial" panose="020B0604020202020204" pitchFamily="34" charset="0"/>
                        </a:rPr>
                        <a:t> </a:t>
                      </a:r>
                      <a:r>
                        <a:rPr lang="en-US" sz="2800" u="sng" noProof="0">
                          <a:solidFill>
                            <a:srgbClr val="D9D9D9"/>
                          </a:solidFill>
                          <a:latin typeface="Arial" panose="020B0604020202020204" pitchFamily="34" charset="0"/>
                          <a:cs typeface="Arial" panose="020B0604020202020204" pitchFamily="34" charset="0"/>
                        </a:rPr>
                        <a:t>are outside the template’s printable area</a:t>
                      </a:r>
                      <a:r>
                        <a:rPr lang="en-US" sz="2800" noProof="0">
                          <a:solidFill>
                            <a:srgbClr val="D9D9D9"/>
                          </a:solidFill>
                          <a:latin typeface="Arial" panose="020B0604020202020204" pitchFamily="34" charset="0"/>
                          <a:cs typeface="Arial" panose="020B0604020202020204" pitchFamily="34" charset="0"/>
                        </a:rPr>
                        <a:t> and they will not be on the printed poster</a:t>
                      </a:r>
                      <a:r>
                        <a:rPr lang="en-US" sz="2800" baseline="0" noProof="0">
                          <a:solidFill>
                            <a:srgbClr val="D9D9D9"/>
                          </a:solidFill>
                          <a:latin typeface="Arial" panose="020B0604020202020204" pitchFamily="34" charset="0"/>
                          <a:cs typeface="Arial" panose="020B0604020202020204" pitchFamily="34" charset="0"/>
                        </a:rPr>
                        <a:t>. </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800" baseline="0" noProof="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800" baseline="0" noProof="0">
                          <a:solidFill>
                            <a:srgbClr val="D9D9D9"/>
                          </a:solidFill>
                          <a:latin typeface="Arial" panose="020B0604020202020204" pitchFamily="34" charset="0"/>
                          <a:cs typeface="Arial" panose="020B0604020202020204" pitchFamily="34" charset="0"/>
                        </a:rPr>
                        <a:t>If you create a PDF file from your template, the guides will not be included.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800" baseline="0" noProof="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800" baseline="0" noProof="0">
                          <a:solidFill>
                            <a:srgbClr val="D9D9D9"/>
                          </a:solidFill>
                          <a:latin typeface="Arial" panose="020B0604020202020204" pitchFamily="34" charset="0"/>
                          <a:cs typeface="Arial" panose="020B0604020202020204" pitchFamily="34" charset="0"/>
                        </a:rPr>
                        <a:t>To hide the guides click on the </a:t>
                      </a:r>
                      <a:r>
                        <a:rPr lang="en-US" sz="2800" b="1" baseline="0" noProof="0">
                          <a:solidFill>
                            <a:srgbClr val="D9D9D9"/>
                          </a:solidFill>
                          <a:latin typeface="Arial" panose="020B0604020202020204" pitchFamily="34" charset="0"/>
                          <a:cs typeface="Arial" panose="020B0604020202020204" pitchFamily="34" charset="0"/>
                        </a:rPr>
                        <a:t>Home</a:t>
                      </a:r>
                      <a:r>
                        <a:rPr lang="en-US" sz="2800" baseline="0" noProof="0">
                          <a:solidFill>
                            <a:srgbClr val="D9D9D9"/>
                          </a:solidFill>
                          <a:latin typeface="Arial" panose="020B0604020202020204" pitchFamily="34" charset="0"/>
                          <a:cs typeface="Arial" panose="020B0604020202020204" pitchFamily="34" charset="0"/>
                        </a:rPr>
                        <a:t> tab (top of the screen) and then click on the </a:t>
                      </a:r>
                      <a:r>
                        <a:rPr lang="en-US" sz="2800" b="1" baseline="0" noProof="0">
                          <a:solidFill>
                            <a:srgbClr val="D9D9D9"/>
                          </a:solidFill>
                          <a:latin typeface="Arial" panose="020B0604020202020204" pitchFamily="34" charset="0"/>
                          <a:cs typeface="Arial" panose="020B0604020202020204" pitchFamily="34" charset="0"/>
                        </a:rPr>
                        <a:t>Layout</a:t>
                      </a:r>
                      <a:r>
                        <a:rPr lang="en-US" sz="2800" baseline="0" noProof="0">
                          <a:solidFill>
                            <a:srgbClr val="D9D9D9"/>
                          </a:solidFill>
                          <a:latin typeface="Arial" panose="020B0604020202020204" pitchFamily="34" charset="0"/>
                          <a:cs typeface="Arial" panose="020B0604020202020204" pitchFamily="34" charset="0"/>
                        </a:rPr>
                        <a:t> button below to see the available layouts. Choose the </a:t>
                      </a:r>
                      <a:r>
                        <a:rPr lang="en-US" sz="2800" b="1" baseline="0" noProof="0">
                          <a:solidFill>
                            <a:srgbClr val="D9D9D9"/>
                          </a:solidFill>
                          <a:latin typeface="Arial" panose="020B0604020202020204" pitchFamily="34" charset="0"/>
                          <a:cs typeface="Arial" panose="020B0604020202020204" pitchFamily="34" charset="0"/>
                        </a:rPr>
                        <a:t>Without Guides </a:t>
                      </a:r>
                      <a:r>
                        <a:rPr lang="en-US" sz="2800" b="0" baseline="0" noProof="0">
                          <a:solidFill>
                            <a:srgbClr val="D9D9D9"/>
                          </a:solidFill>
                          <a:latin typeface="Arial" panose="020B0604020202020204" pitchFamily="34" charset="0"/>
                          <a:cs typeface="Arial" panose="020B0604020202020204" pitchFamily="34" charset="0"/>
                        </a:rPr>
                        <a:t>layout</a:t>
                      </a:r>
                      <a:r>
                        <a:rPr lang="en-US" sz="2800" baseline="0" noProof="0">
                          <a:solidFill>
                            <a:srgbClr val="D9D9D9"/>
                          </a:solidFill>
                          <a:latin typeface="Arial" panose="020B0604020202020204" pitchFamily="34" charset="0"/>
                          <a:cs typeface="Arial" panose="020B0604020202020204" pitchFamily="34" charset="0"/>
                        </a:rPr>
                        <a:t>.</a:t>
                      </a:r>
                      <a:endParaRPr lang="en-US" sz="28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 xmlns:a16="http://schemas.microsoft.com/office/drawing/2014/main" val="10005"/>
                  </a:ext>
                </a:extLst>
              </a:tr>
              <a:tr h="3206966">
                <a:tc>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16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gridSpan="2" v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8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hMerge="1" vMerge="1">
                  <a:txBody>
                    <a:bodyPr/>
                    <a:lstStyle/>
                    <a:p>
                      <a:endParaRPr lang="en-US"/>
                    </a:p>
                  </a:txBody>
                  <a:tcPr/>
                </a:tc>
                <a:extLst>
                  <a:ext uri="{0D108BD9-81ED-4DB2-BD59-A6C34878D82A}">
                    <a16:rowId xmlns="" xmlns:a16="http://schemas.microsoft.com/office/drawing/2014/main" val="1766341567"/>
                  </a:ext>
                </a:extLst>
              </a:tr>
              <a:tr h="4037654">
                <a:tc>
                  <a:txBody>
                    <a:bodyPr/>
                    <a:lstStyle/>
                    <a:p>
                      <a:pPr rtl="0"/>
                      <a:r>
                        <a:rPr lang="en-US" sz="1800" b="1" dirty="0">
                          <a:solidFill>
                            <a:srgbClr val="FFC000"/>
                          </a:solidFill>
                          <a:latin typeface="Arial" panose="020B0604020202020204" pitchFamily="34" charset="0"/>
                          <a:cs typeface="Arial" panose="020B0604020202020204" pitchFamily="34" charset="0"/>
                        </a:rPr>
                        <a:t>How to</a:t>
                      </a:r>
                      <a:r>
                        <a:rPr lang="en-US" sz="1800" b="1" baseline="0" dirty="0">
                          <a:solidFill>
                            <a:srgbClr val="FFC000"/>
                          </a:solidFill>
                          <a:latin typeface="Arial" panose="020B0604020202020204" pitchFamily="34" charset="0"/>
                          <a:cs typeface="Arial" panose="020B0604020202020204" pitchFamily="34" charset="0"/>
                        </a:rPr>
                        <a:t> preview your poster prior to printing</a:t>
                      </a:r>
                      <a:endParaRPr lang="en-US" sz="1800" b="1" dirty="0">
                        <a:solidFill>
                          <a:srgbClr val="FFC000"/>
                        </a:solidFill>
                        <a:latin typeface="Arial" panose="020B0604020202020204" pitchFamily="34" charset="0"/>
                        <a:cs typeface="Arial" panose="020B0604020202020204" pitchFamily="34" charset="0"/>
                      </a:endParaRPr>
                    </a:p>
                    <a:p>
                      <a:pPr rtl="0"/>
                      <a:r>
                        <a:rPr lang="en-US" sz="1600" dirty="0">
                          <a:solidFill>
                            <a:srgbClr val="D9D9D9"/>
                          </a:solidFill>
                          <a:latin typeface="Arial" panose="020B0604020202020204" pitchFamily="34" charset="0"/>
                          <a:cs typeface="Arial" panose="020B0604020202020204" pitchFamily="34" charset="0"/>
                        </a:rPr>
                        <a:t>You can preview your poster at any time by pressing the </a:t>
                      </a:r>
                      <a:r>
                        <a:rPr lang="en-US" sz="1600" dirty="0">
                          <a:solidFill>
                            <a:srgbClr val="FFC000"/>
                          </a:solidFill>
                          <a:latin typeface="Arial" panose="020B0604020202020204" pitchFamily="34" charset="0"/>
                          <a:cs typeface="Arial" panose="020B0604020202020204" pitchFamily="34" charset="0"/>
                        </a:rPr>
                        <a:t>F5 key</a:t>
                      </a:r>
                      <a:r>
                        <a:rPr lang="en-US" sz="1600" dirty="0">
                          <a:solidFill>
                            <a:srgbClr val="D9D9D9"/>
                          </a:solidFill>
                          <a:latin typeface="Arial" panose="020B0604020202020204" pitchFamily="34" charset="0"/>
                          <a:cs typeface="Arial" panose="020B0604020202020204" pitchFamily="34" charset="0"/>
                        </a:rPr>
                        <a:t> on your keyboard. You will see on the screen what's on your poster and how it should look when printed. Press the </a:t>
                      </a:r>
                      <a:r>
                        <a:rPr lang="en-US" sz="1600" dirty="0">
                          <a:solidFill>
                            <a:srgbClr val="FFC000"/>
                          </a:solidFill>
                          <a:latin typeface="Arial" panose="020B0604020202020204" pitchFamily="34" charset="0"/>
                          <a:cs typeface="Arial" panose="020B0604020202020204" pitchFamily="34" charset="0"/>
                        </a:rPr>
                        <a:t>ESC key </a:t>
                      </a:r>
                      <a:r>
                        <a:rPr lang="en-US" sz="1600" dirty="0">
                          <a:solidFill>
                            <a:srgbClr val="D9D9D9"/>
                          </a:solidFill>
                          <a:latin typeface="Arial" panose="020B0604020202020204" pitchFamily="34" charset="0"/>
                          <a:cs typeface="Arial" panose="020B0604020202020204" pitchFamily="34" charset="0"/>
                        </a:rPr>
                        <a:t>to exit Preview.</a:t>
                      </a:r>
                    </a:p>
                  </a:txBody>
                  <a:tcPr marL="182880" marT="137160">
                    <a:solidFill>
                      <a:srgbClr val="010101"/>
                    </a:solidFill>
                  </a:tcPr>
                </a:tc>
                <a:tc gridSpan="2">
                  <a:txBody>
                    <a:bodyPr/>
                    <a:lstStyle/>
                    <a:p>
                      <a:pPr rtl="0"/>
                      <a:r>
                        <a:rPr lang="en-US" sz="8000" b="1" dirty="0">
                          <a:solidFill>
                            <a:srgbClr val="D9D9D9"/>
                          </a:solidFill>
                          <a:latin typeface="Arial" panose="020B0604020202020204" pitchFamily="34" charset="0"/>
                          <a:cs typeface="Arial" panose="020B0604020202020204" pitchFamily="34" charset="0"/>
                        </a:rPr>
                        <a:t>F5</a:t>
                      </a:r>
                      <a:r>
                        <a:rPr lang="en-US" sz="1600" baseline="0" dirty="0">
                          <a:solidFill>
                            <a:srgbClr val="D9D9D9"/>
                          </a:solidFill>
                          <a:latin typeface="Arial" panose="020B0604020202020204" pitchFamily="34" charset="0"/>
                          <a:cs typeface="Arial" panose="020B0604020202020204" pitchFamily="34" charset="0"/>
                        </a:rPr>
                        <a:t> </a:t>
                      </a:r>
                      <a:endParaRPr lang="en-US" sz="1600" dirty="0">
                        <a:solidFill>
                          <a:srgbClr val="D9D9D9"/>
                        </a:solidFill>
                        <a:latin typeface="Arial" panose="020B0604020202020204" pitchFamily="34" charset="0"/>
                        <a:cs typeface="Arial" panose="020B0604020202020204" pitchFamily="34" charset="0"/>
                      </a:endParaRPr>
                    </a:p>
                  </a:txBody>
                  <a:tcPr marL="182880" marT="137160">
                    <a:solidFill>
                      <a:schemeClr val="tx1">
                        <a:lumMod val="95000"/>
                        <a:lumOff val="5000"/>
                      </a:schemeClr>
                    </a:solidFill>
                  </a:tcPr>
                </a:tc>
                <a:tc hMerge="1">
                  <a:txBody>
                    <a:bodyPr/>
                    <a:lstStyle/>
                    <a:p>
                      <a:pPr algn="ctr"/>
                      <a:r>
                        <a:rPr lang="en-US" sz="13800" b="1" dirty="0">
                          <a:solidFill>
                            <a:srgbClr val="D9D9D9"/>
                          </a:solidFill>
                          <a:latin typeface="Arial" panose="020B0604020202020204" pitchFamily="34" charset="0"/>
                          <a:cs typeface="Arial" panose="020B0604020202020204" pitchFamily="34" charset="0"/>
                        </a:rPr>
                        <a:t>F5</a:t>
                      </a:r>
                      <a:r>
                        <a:rPr lang="en-US" sz="2800" baseline="0" dirty="0">
                          <a:solidFill>
                            <a:srgbClr val="D9D9D9"/>
                          </a:solidFill>
                          <a:latin typeface="Arial" panose="020B0604020202020204" pitchFamily="34" charset="0"/>
                          <a:cs typeface="Arial" panose="020B0604020202020204" pitchFamily="34" charset="0"/>
                        </a:rPr>
                        <a:t> </a:t>
                      </a:r>
                      <a:endParaRPr lang="en-US" sz="6000" dirty="0"/>
                    </a:p>
                  </a:txBody>
                  <a:tcPr marL="182880" marT="137160" anchor="ctr">
                    <a:solidFill>
                      <a:schemeClr val="tx1">
                        <a:lumMod val="95000"/>
                        <a:lumOff val="5000"/>
                      </a:schemeClr>
                    </a:solidFill>
                  </a:tcPr>
                </a:tc>
                <a:extLst>
                  <a:ext uri="{0D108BD9-81ED-4DB2-BD59-A6C34878D82A}">
                    <a16:rowId xmlns="" xmlns:a16="http://schemas.microsoft.com/office/drawing/2014/main" val="10006"/>
                  </a:ext>
                </a:extLst>
              </a:tr>
              <a:tr h="3874745">
                <a:tc gridSpan="3">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1800" b="1" noProof="0" dirty="0">
                          <a:solidFill>
                            <a:srgbClr val="FFC000"/>
                          </a:solidFill>
                          <a:latin typeface="Arial"/>
                          <a:cs typeface="Arial"/>
                        </a:rPr>
                        <a:t>How to 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noProof="0" dirty="0">
                          <a:solidFill>
                            <a:srgbClr val="D9D9D9"/>
                          </a:solidFill>
                          <a:latin typeface="Arial"/>
                          <a:cs typeface="Arial"/>
                        </a:rPr>
                        <a:t>When you are ready to have your poster printed go online to </a:t>
                      </a:r>
                      <a:r>
                        <a:rPr lang="en-US" sz="1600" noProof="0" dirty="0" err="1">
                          <a:solidFill>
                            <a:srgbClr val="FFC000"/>
                          </a:solidFill>
                          <a:latin typeface="Arial"/>
                          <a:cs typeface="Arial"/>
                        </a:rPr>
                        <a:t>PosterPresentations.com</a:t>
                      </a:r>
                      <a:r>
                        <a:rPr lang="en-US" sz="1600" noProof="0" dirty="0">
                          <a:solidFill>
                            <a:srgbClr val="D9D9D9"/>
                          </a:solidFill>
                          <a:latin typeface="Arial"/>
                          <a:cs typeface="Arial"/>
                        </a:rPr>
                        <a:t> and click on the "</a:t>
                      </a:r>
                      <a:r>
                        <a:rPr lang="en-US" sz="1600" noProof="0" dirty="0">
                          <a:solidFill>
                            <a:srgbClr val="FFC000"/>
                          </a:solidFill>
                          <a:latin typeface="Arial"/>
                          <a:cs typeface="Arial"/>
                        </a:rPr>
                        <a:t>Order Your Poster</a:t>
                      </a:r>
                      <a:r>
                        <a:rPr lang="en-US" sz="1600" noProof="0" dirty="0">
                          <a:solidFill>
                            <a:srgbClr val="D9D9D9"/>
                          </a:solidFill>
                          <a:latin typeface="Arial"/>
                          <a:cs typeface="Arial"/>
                        </a:rPr>
                        <a:t>" button. You can have your poster printed on professional papers, fabric for easy traveling and a variety of other materials. </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noProof="0" dirty="0">
                          <a:solidFill>
                            <a:srgbClr val="D9D9D9"/>
                          </a:solidFill>
                          <a:latin typeface="Arial"/>
                          <a:cs typeface="Arial"/>
                        </a:rPr>
                        <a:t>If you submit a PowerPoint document, you will be receiving a PDF proof for your approval prior to printing. If your order is placed and paid for before noon (Pacific time) Monday-Friday, your order will ship out that same day. FedEx Next day, Second day, Third day, and Free Ground services are offered. </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noProof="0" dirty="0">
                          <a:solidFill>
                            <a:srgbClr val="D9D9D9"/>
                          </a:solidFill>
                          <a:latin typeface="Arial"/>
                          <a:cs typeface="Arial"/>
                        </a:rPr>
                        <a:t/>
                      </a:r>
                      <a:br>
                        <a:rPr lang="en-US" sz="1600" noProof="0" dirty="0">
                          <a:solidFill>
                            <a:srgbClr val="D9D9D9"/>
                          </a:solidFill>
                          <a:latin typeface="Arial"/>
                          <a:cs typeface="Arial"/>
                        </a:rPr>
                      </a:br>
                      <a:r>
                        <a:rPr lang="en-US" sz="1600" noProof="0" dirty="0">
                          <a:solidFill>
                            <a:srgbClr val="D9D9D9"/>
                          </a:solidFill>
                          <a:latin typeface="Arial"/>
                          <a:cs typeface="Arial"/>
                        </a:rPr>
                        <a:t>Go to </a:t>
                      </a:r>
                      <a:r>
                        <a:rPr lang="en-US" sz="1600" noProof="0" dirty="0" err="1">
                          <a:solidFill>
                            <a:srgbClr val="FFC000"/>
                          </a:solidFill>
                          <a:latin typeface="Arial"/>
                          <a:cs typeface="Arial"/>
                        </a:rPr>
                        <a:t>PosterPresentations.com</a:t>
                      </a:r>
                      <a:r>
                        <a:rPr lang="en-US" sz="1600" noProof="0" dirty="0">
                          <a:solidFill>
                            <a:srgbClr val="D9D9D9"/>
                          </a:solidFill>
                          <a:latin typeface="Arial"/>
                          <a:cs typeface="Arial"/>
                        </a:rPr>
                        <a:t> for more information.</a:t>
                      </a:r>
                    </a:p>
                  </a:txBody>
                  <a:tcPr marL="182880" marT="137160">
                    <a:solidFill>
                      <a:srgbClr val="010101"/>
                    </a:solidFill>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7"/>
                  </a:ext>
                </a:extLst>
              </a:tr>
              <a:tr h="913821">
                <a:tc gridSpan="3">
                  <a:txBody>
                    <a:bodyPr/>
                    <a:lstStyle/>
                    <a:p>
                      <a:endParaRPr lang="en-US" sz="1600" dirty="0">
                        <a:solidFill>
                          <a:srgbClr val="1F3A4E"/>
                        </a:solidFill>
                      </a:endParaRPr>
                    </a:p>
                  </a:txBody>
                  <a:tcPr marL="182880" marT="137160">
                    <a:blipFill dpi="0" rotWithShape="1">
                      <a:blip r:embed="rId9">
                        <a:extLst>
                          <a:ext uri="{28A0092B-C50C-407E-A947-70E740481C1C}">
                            <a14:useLocalDpi xmlns:a14="http://schemas.microsoft.com/office/drawing/2010/main" val="0"/>
                          </a:ext>
                        </a:extLst>
                      </a:blip>
                      <a:srcRect/>
                      <a:stretch>
                        <a:fillRect/>
                      </a:stretch>
                    </a:blipFill>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8"/>
                  </a:ext>
                </a:extLst>
              </a:tr>
              <a:tr h="1242160">
                <a:tc gridSpan="2">
                  <a:txBody>
                    <a:bodyPr/>
                    <a:lstStyle/>
                    <a:p>
                      <a:pPr>
                        <a:lnSpc>
                          <a:spcPts val="2600"/>
                        </a:lnSpc>
                      </a:pPr>
                      <a:r>
                        <a:rPr lang="en-US" sz="1400" dirty="0">
                          <a:solidFill>
                            <a:schemeClr val="bg1">
                              <a:lumMod val="85000"/>
                            </a:schemeClr>
                          </a:solidFill>
                          <a:latin typeface="Arial"/>
                          <a:cs typeface="Arial"/>
                        </a:rPr>
                        <a:t>© 2019</a:t>
                      </a:r>
                      <a:r>
                        <a:rPr lang="en-US" sz="1400" baseline="0" dirty="0">
                          <a:solidFill>
                            <a:schemeClr val="bg1">
                              <a:lumMod val="85000"/>
                            </a:schemeClr>
                          </a:solidFill>
                          <a:latin typeface="Arial"/>
                          <a:cs typeface="Arial"/>
                        </a:rPr>
                        <a:t> </a:t>
                      </a:r>
                      <a:r>
                        <a:rPr lang="en-US" sz="1400" dirty="0" err="1">
                          <a:solidFill>
                            <a:schemeClr val="bg1">
                              <a:lumMod val="85000"/>
                            </a:schemeClr>
                          </a:solidFill>
                          <a:latin typeface="Arial"/>
                          <a:cs typeface="Arial"/>
                        </a:rPr>
                        <a:t>PosterPresentations.com</a:t>
                      </a:r>
                      <a:r>
                        <a:rPr lang="en-US" sz="1400" dirty="0">
                          <a:solidFill>
                            <a:schemeClr val="bg1">
                              <a:lumMod val="85000"/>
                            </a:schemeClr>
                          </a:solidFill>
                          <a:latin typeface="Arial"/>
                          <a:cs typeface="Arial"/>
                        </a:rPr>
                        <a:t/>
                      </a:r>
                      <a:br>
                        <a:rPr lang="en-US" sz="1400" dirty="0">
                          <a:solidFill>
                            <a:schemeClr val="bg1">
                              <a:lumMod val="85000"/>
                            </a:schemeClr>
                          </a:solidFill>
                          <a:latin typeface="Arial"/>
                          <a:cs typeface="Arial"/>
                        </a:rPr>
                      </a:br>
                      <a:r>
                        <a:rPr lang="en-US" sz="1400" dirty="0">
                          <a:solidFill>
                            <a:schemeClr val="bg1">
                              <a:lumMod val="85000"/>
                            </a:schemeClr>
                          </a:solidFill>
                          <a:latin typeface="Arial"/>
                          <a:cs typeface="Arial"/>
                        </a:rPr>
                        <a:t>2117 Fourth Street ,</a:t>
                      </a:r>
                      <a:r>
                        <a:rPr lang="en-US" sz="1400" baseline="0" dirty="0">
                          <a:solidFill>
                            <a:schemeClr val="bg1">
                              <a:lumMod val="85000"/>
                            </a:schemeClr>
                          </a:solidFill>
                          <a:latin typeface="Arial"/>
                          <a:cs typeface="Arial"/>
                        </a:rPr>
                        <a:t> STE C        </a:t>
                      </a:r>
                    </a:p>
                    <a:p>
                      <a:pPr>
                        <a:lnSpc>
                          <a:spcPts val="2600"/>
                        </a:lnSpc>
                      </a:pPr>
                      <a:r>
                        <a:rPr lang="en-US" sz="1400" baseline="0" dirty="0">
                          <a:solidFill>
                            <a:schemeClr val="bg1">
                              <a:lumMod val="85000"/>
                            </a:schemeClr>
                          </a:solidFill>
                          <a:latin typeface="Arial"/>
                          <a:cs typeface="Arial"/>
                        </a:rPr>
                        <a:t>Berkeley CA 94710 USA</a:t>
                      </a:r>
                      <a:endParaRPr lang="en-US" sz="1400" dirty="0">
                        <a:solidFill>
                          <a:schemeClr val="bg1">
                            <a:lumMod val="85000"/>
                          </a:schemeClr>
                        </a:solidFill>
                        <a:latin typeface="Arial"/>
                        <a:cs typeface="Arial"/>
                      </a:endParaRPr>
                    </a:p>
                  </a:txBody>
                  <a:tcPr marL="182880" marT="137160">
                    <a:solidFill>
                      <a:srgbClr val="010101"/>
                    </a:solidFill>
                  </a:tcPr>
                </a:tc>
                <a:tc hMerge="1">
                  <a:txBody>
                    <a:bodyPr/>
                    <a:lstStyle/>
                    <a:p>
                      <a:pPr>
                        <a:lnSpc>
                          <a:spcPts val="2600"/>
                        </a:lnSpc>
                      </a:pPr>
                      <a:endParaRPr lang="en-US" sz="2400" dirty="0">
                        <a:solidFill>
                          <a:schemeClr val="bg1">
                            <a:lumMod val="85000"/>
                          </a:schemeClr>
                        </a:solidFill>
                        <a:latin typeface="Arial"/>
                        <a:cs typeface="Arial"/>
                      </a:endParaRPr>
                    </a:p>
                  </a:txBody>
                  <a:tcPr marL="182880" marT="137160">
                    <a:solidFill>
                      <a:srgbClr val="010101"/>
                    </a:solidFill>
                  </a:tcPr>
                </a:tc>
                <a:tc>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1600" b="1" dirty="0">
                          <a:solidFill>
                            <a:srgbClr val="D0D0D0"/>
                          </a:solidFill>
                          <a:latin typeface="Arial"/>
                          <a:cs typeface="Arial"/>
                        </a:rPr>
                        <a:t>For complete tutorials</a:t>
                      </a:r>
                      <a:r>
                        <a:rPr lang="en-US" sz="1600" b="1" baseline="0" dirty="0">
                          <a:solidFill>
                            <a:srgbClr val="D0D0D0"/>
                          </a:solidFill>
                          <a:latin typeface="Arial"/>
                          <a:cs typeface="Arial"/>
                        </a:rPr>
                        <a:t> visit:</a:t>
                      </a:r>
                    </a:p>
                    <a:p>
                      <a:pPr marL="0" marR="0" indent="0" algn="l" defTabSz="4388900" rtl="0" eaLnBrk="1" fontAlgn="auto" latinLnBrk="0" hangingPunct="1">
                        <a:lnSpc>
                          <a:spcPct val="100000"/>
                        </a:lnSpc>
                        <a:spcBef>
                          <a:spcPts val="0"/>
                        </a:spcBef>
                        <a:spcAft>
                          <a:spcPts val="0"/>
                        </a:spcAft>
                        <a:buClrTx/>
                        <a:buSzTx/>
                        <a:buFontTx/>
                        <a:buNone/>
                        <a:tabLst/>
                        <a:defRPr/>
                      </a:pPr>
                      <a:r>
                        <a:rPr lang="en-US" sz="1200" b="1" dirty="0">
                          <a:solidFill>
                            <a:srgbClr val="FFC000"/>
                          </a:solidFill>
                          <a:latin typeface="Arial"/>
                          <a:cs typeface="Arial"/>
                        </a:rPr>
                        <a:t>https://</a:t>
                      </a:r>
                      <a:r>
                        <a:rPr lang="en-US" sz="1200" b="1" dirty="0" err="1">
                          <a:solidFill>
                            <a:srgbClr val="FFC000"/>
                          </a:solidFill>
                          <a:latin typeface="Arial"/>
                          <a:cs typeface="Arial"/>
                        </a:rPr>
                        <a:t>www.posterpresentations.com</a:t>
                      </a:r>
                      <a:r>
                        <a:rPr lang="en-US" sz="1200" b="1" dirty="0">
                          <a:solidFill>
                            <a:srgbClr val="FFC000"/>
                          </a:solidFill>
                          <a:latin typeface="Arial"/>
                          <a:cs typeface="Arial"/>
                        </a:rPr>
                        <a:t>/</a:t>
                      </a:r>
                      <a:r>
                        <a:rPr lang="en-US" sz="1200" b="1" dirty="0" err="1">
                          <a:solidFill>
                            <a:srgbClr val="FFC000"/>
                          </a:solidFill>
                          <a:latin typeface="Arial"/>
                          <a:cs typeface="Arial"/>
                        </a:rPr>
                        <a:t>helpdesk.html</a:t>
                      </a:r>
                      <a:endParaRPr lang="en-US" sz="8800" dirty="0"/>
                    </a:p>
                  </a:txBody>
                  <a:tcPr marL="182880" marT="137160">
                    <a:solidFill>
                      <a:srgbClr val="010101"/>
                    </a:solidFill>
                  </a:tcPr>
                </a:tc>
                <a:extLst>
                  <a:ext uri="{0D108BD9-81ED-4DB2-BD59-A6C34878D82A}">
                    <a16:rowId xmlns="" xmlns:a16="http://schemas.microsoft.com/office/drawing/2014/main" val="10009"/>
                  </a:ext>
                </a:extLst>
              </a:tr>
            </a:tbl>
          </a:graphicData>
        </a:graphic>
      </p:graphicFrame>
    </p:spTree>
  </p:cSld>
  <p:clrMap bg1="lt1" tx1="dk1" bg2="lt2" tx2="dk2" accent1="accent1" accent2="accent2" accent3="accent3" accent4="accent4" accent5="accent5" accent6="accent6" hlink="hlink" folHlink="folHlink"/>
  <p:sldLayoutIdLst>
    <p:sldLayoutId id="2147483658" r:id="rId1"/>
  </p:sldLayoutIdLst>
  <p:txStyles>
    <p:titleStyle>
      <a:lvl1pPr algn="ctr" defTabSz="3761915" rtl="0" eaLnBrk="1" latinLnBrk="0" hangingPunct="1">
        <a:spcBef>
          <a:spcPct val="0"/>
        </a:spcBef>
        <a:buNone/>
        <a:defRPr sz="7500" kern="1200">
          <a:solidFill>
            <a:schemeClr val="bg1"/>
          </a:solidFill>
          <a:latin typeface="Trebuchet MS" pitchFamily="34" charset="0"/>
          <a:ea typeface="+mj-ea"/>
          <a:cs typeface="+mj-cs"/>
        </a:defRPr>
      </a:lvl1pPr>
    </p:titleStyle>
    <p:bodyStyle>
      <a:lvl1pPr marL="1410719" indent="-1410719" algn="l" defTabSz="3761915" rtl="0" eaLnBrk="1" latinLnBrk="0" hangingPunct="1">
        <a:spcBef>
          <a:spcPct val="20000"/>
        </a:spcBef>
        <a:buFont typeface="Arial" pitchFamily="34" charset="0"/>
        <a:buChar char="•"/>
        <a:defRPr sz="13200" kern="1200">
          <a:solidFill>
            <a:schemeClr val="tx1"/>
          </a:solidFill>
          <a:latin typeface="+mn-lt"/>
          <a:ea typeface="+mn-ea"/>
          <a:cs typeface="+mn-cs"/>
        </a:defRPr>
      </a:lvl1pPr>
      <a:lvl2pPr marL="3056556" indent="-1175598" algn="l" defTabSz="3761915" rtl="0" eaLnBrk="1" latinLnBrk="0" hangingPunct="1">
        <a:spcBef>
          <a:spcPct val="20000"/>
        </a:spcBef>
        <a:buFont typeface="Arial" pitchFamily="34" charset="0"/>
        <a:buChar char="–"/>
        <a:defRPr sz="11600" kern="1200">
          <a:solidFill>
            <a:schemeClr val="tx1"/>
          </a:solidFill>
          <a:latin typeface="+mn-lt"/>
          <a:ea typeface="+mn-ea"/>
          <a:cs typeface="+mn-cs"/>
        </a:defRPr>
      </a:lvl2pPr>
      <a:lvl3pPr marL="4702394" indent="-940479" algn="l" defTabSz="3761915" rtl="0" eaLnBrk="1" latinLnBrk="0" hangingPunct="1">
        <a:spcBef>
          <a:spcPct val="20000"/>
        </a:spcBef>
        <a:buFont typeface="Arial" pitchFamily="34" charset="0"/>
        <a:buChar char="•"/>
        <a:defRPr sz="9900" kern="1200">
          <a:solidFill>
            <a:schemeClr val="tx1"/>
          </a:solidFill>
          <a:latin typeface="+mn-lt"/>
          <a:ea typeface="+mn-ea"/>
          <a:cs typeface="+mn-cs"/>
        </a:defRPr>
      </a:lvl3pPr>
      <a:lvl4pPr marL="6583352"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4pPr>
      <a:lvl5pPr marL="8464308"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5pPr>
      <a:lvl6pPr marL="10345266"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6pPr>
      <a:lvl7pPr marL="12226223"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7pPr>
      <a:lvl8pPr marL="14107181"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8pPr>
      <a:lvl9pPr marL="15988137"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9pPr>
    </p:bodyStyle>
    <p:otherStyle>
      <a:defPPr>
        <a:defRPr lang="en-US"/>
      </a:defPPr>
      <a:lvl1pPr marL="0" algn="l" defTabSz="3761915" rtl="0" eaLnBrk="1" latinLnBrk="0" hangingPunct="1">
        <a:defRPr sz="7400" kern="1200">
          <a:solidFill>
            <a:schemeClr val="tx1"/>
          </a:solidFill>
          <a:latin typeface="+mn-lt"/>
          <a:ea typeface="+mn-ea"/>
          <a:cs typeface="+mn-cs"/>
        </a:defRPr>
      </a:lvl1pPr>
      <a:lvl2pPr marL="1880958" algn="l" defTabSz="3761915" rtl="0" eaLnBrk="1" latinLnBrk="0" hangingPunct="1">
        <a:defRPr sz="7400" kern="1200">
          <a:solidFill>
            <a:schemeClr val="tx1"/>
          </a:solidFill>
          <a:latin typeface="+mn-lt"/>
          <a:ea typeface="+mn-ea"/>
          <a:cs typeface="+mn-cs"/>
        </a:defRPr>
      </a:lvl2pPr>
      <a:lvl3pPr marL="3761915" algn="l" defTabSz="3761915" rtl="0" eaLnBrk="1" latinLnBrk="0" hangingPunct="1">
        <a:defRPr sz="7400" kern="1200">
          <a:solidFill>
            <a:schemeClr val="tx1"/>
          </a:solidFill>
          <a:latin typeface="+mn-lt"/>
          <a:ea typeface="+mn-ea"/>
          <a:cs typeface="+mn-cs"/>
        </a:defRPr>
      </a:lvl3pPr>
      <a:lvl4pPr marL="5642873" algn="l" defTabSz="3761915" rtl="0" eaLnBrk="1" latinLnBrk="0" hangingPunct="1">
        <a:defRPr sz="7400" kern="1200">
          <a:solidFill>
            <a:schemeClr val="tx1"/>
          </a:solidFill>
          <a:latin typeface="+mn-lt"/>
          <a:ea typeface="+mn-ea"/>
          <a:cs typeface="+mn-cs"/>
        </a:defRPr>
      </a:lvl4pPr>
      <a:lvl5pPr marL="7523829" algn="l" defTabSz="3761915" rtl="0" eaLnBrk="1" latinLnBrk="0" hangingPunct="1">
        <a:defRPr sz="7400" kern="1200">
          <a:solidFill>
            <a:schemeClr val="tx1"/>
          </a:solidFill>
          <a:latin typeface="+mn-lt"/>
          <a:ea typeface="+mn-ea"/>
          <a:cs typeface="+mn-cs"/>
        </a:defRPr>
      </a:lvl5pPr>
      <a:lvl6pPr marL="9404787" algn="l" defTabSz="3761915" rtl="0" eaLnBrk="1" latinLnBrk="0" hangingPunct="1">
        <a:defRPr sz="7400" kern="1200">
          <a:solidFill>
            <a:schemeClr val="tx1"/>
          </a:solidFill>
          <a:latin typeface="+mn-lt"/>
          <a:ea typeface="+mn-ea"/>
          <a:cs typeface="+mn-cs"/>
        </a:defRPr>
      </a:lvl6pPr>
      <a:lvl7pPr marL="11285745" algn="l" defTabSz="3761915" rtl="0" eaLnBrk="1" latinLnBrk="0" hangingPunct="1">
        <a:defRPr sz="7400" kern="1200">
          <a:solidFill>
            <a:schemeClr val="tx1"/>
          </a:solidFill>
          <a:latin typeface="+mn-lt"/>
          <a:ea typeface="+mn-ea"/>
          <a:cs typeface="+mn-cs"/>
        </a:defRPr>
      </a:lvl7pPr>
      <a:lvl8pPr marL="13166702" algn="l" defTabSz="3761915" rtl="0" eaLnBrk="1" latinLnBrk="0" hangingPunct="1">
        <a:defRPr sz="7400" kern="1200">
          <a:solidFill>
            <a:schemeClr val="tx1"/>
          </a:solidFill>
          <a:latin typeface="+mn-lt"/>
          <a:ea typeface="+mn-ea"/>
          <a:cs typeface="+mn-cs"/>
        </a:defRPr>
      </a:lvl8pPr>
      <a:lvl9pPr marL="15047660" algn="l" defTabSz="3761915" rtl="0" eaLnBrk="1" latinLnBrk="0" hangingPunct="1">
        <a:defRPr sz="74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36" name="Table 35">
            <a:extLst>
              <a:ext uri="{FF2B5EF4-FFF2-40B4-BE49-F238E27FC236}">
                <a16:creationId xmlns="" xmlns:a16="http://schemas.microsoft.com/office/drawing/2014/main" id="{D98007CE-863E-864E-839D-14E721E7B9F5}"/>
              </a:ext>
            </a:extLst>
          </p:cNvPr>
          <p:cNvGraphicFramePr>
            <a:graphicFrameLocks noGrp="1"/>
          </p:cNvGraphicFramePr>
          <p:nvPr userDrawn="1">
            <p:extLst>
              <p:ext uri="{D42A27DB-BD31-4B8C-83A1-F6EECF244321}">
                <p14:modId xmlns:p14="http://schemas.microsoft.com/office/powerpoint/2010/main" val="442666677"/>
              </p:ext>
            </p:extLst>
          </p:nvPr>
        </p:nvGraphicFramePr>
        <p:xfrm>
          <a:off x="-6404644" y="23446"/>
          <a:ext cx="6099844" cy="21945600"/>
        </p:xfrm>
        <a:graphic>
          <a:graphicData uri="http://schemas.openxmlformats.org/drawingml/2006/table">
            <a:tbl>
              <a:tblPr firstRow="1" bandRow="1">
                <a:tableStyleId>{5C22544A-7EE6-4342-B048-85BDC9FD1C3A}</a:tableStyleId>
              </a:tblPr>
              <a:tblGrid>
                <a:gridCol w="2615564">
                  <a:extLst>
                    <a:ext uri="{9D8B030D-6E8A-4147-A177-3AD203B41FA5}">
                      <a16:colId xmlns="" xmlns:a16="http://schemas.microsoft.com/office/drawing/2014/main" val="20000"/>
                    </a:ext>
                  </a:extLst>
                </a:gridCol>
                <a:gridCol w="3484280">
                  <a:extLst>
                    <a:ext uri="{9D8B030D-6E8A-4147-A177-3AD203B41FA5}">
                      <a16:colId xmlns="" xmlns:a16="http://schemas.microsoft.com/office/drawing/2014/main" val="20001"/>
                    </a:ext>
                  </a:extLst>
                </a:gridCol>
              </a:tblGrid>
              <a:tr h="849594">
                <a:tc gridSpan="2">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2400" b="0" spc="600" dirty="0">
                          <a:solidFill>
                            <a:srgbClr val="1F3A4E"/>
                          </a:solidFill>
                          <a:latin typeface="Arial Black" panose="020B0A04020102020204" pitchFamily="34" charset="0"/>
                        </a:rPr>
                        <a:t>QUICK START GUIDE</a:t>
                      </a:r>
                      <a:br>
                        <a:rPr lang="en-US" sz="2400" b="0" spc="600" dirty="0">
                          <a:solidFill>
                            <a:srgbClr val="1F3A4E"/>
                          </a:solidFill>
                          <a:latin typeface="Arial Black" panose="020B0A04020102020204" pitchFamily="34" charset="0"/>
                        </a:rPr>
                      </a:br>
                      <a:r>
                        <a:rPr lang="en-US" sz="1800" b="1" spc="0" dirty="0">
                          <a:solidFill>
                            <a:srgbClr val="FF0000"/>
                          </a:solidFill>
                          <a:latin typeface="Trebuchet MS" pitchFamily="34" charset="0"/>
                        </a:rPr>
                        <a:t>(THIS SIDEBAR WILL NOT PRINT)</a:t>
                      </a:r>
                      <a:endParaRPr lang="en-US" sz="2400" b="1" spc="600" dirty="0">
                        <a:solidFill>
                          <a:schemeClr val="bg1"/>
                        </a:solidFill>
                        <a:latin typeface="Trebuchet MS" pitchFamily="34" charset="0"/>
                      </a:endParaRPr>
                    </a:p>
                  </a:txBody>
                  <a:tcPr marL="182880" marT="137160">
                    <a:solidFill>
                      <a:srgbClr val="FFC000"/>
                    </a:solidFill>
                  </a:tcPr>
                </a:tc>
                <a:tc hMerge="1">
                  <a:txBody>
                    <a:bodyPr/>
                    <a:lstStyle/>
                    <a:p>
                      <a:endParaRPr lang="en-US" dirty="0"/>
                    </a:p>
                  </a:txBody>
                  <a:tcPr/>
                </a:tc>
                <a:extLst>
                  <a:ext uri="{0D108BD9-81ED-4DB2-BD59-A6C34878D82A}">
                    <a16:rowId xmlns="" xmlns:a16="http://schemas.microsoft.com/office/drawing/2014/main" val="10000"/>
                  </a:ext>
                </a:extLst>
              </a:tr>
              <a:tr h="2611714">
                <a:tc gridSpan="2">
                  <a:txBody>
                    <a:bodyPr/>
                    <a:lstStyle/>
                    <a:p>
                      <a:pPr defTabSz="3765639"/>
                      <a:r>
                        <a:rPr lang="en-US" sz="1400" i="0" dirty="0">
                          <a:solidFill>
                            <a:srgbClr val="D9D9D9"/>
                          </a:solidFill>
                          <a:latin typeface="Arial"/>
                          <a:cs typeface="Arial"/>
                        </a:rPr>
                        <a:t>This PowerPoint template produces a </a:t>
                      </a:r>
                      <a:r>
                        <a:rPr lang="en-US" sz="1400" b="1" i="0" dirty="0">
                          <a:solidFill>
                            <a:srgbClr val="FFC000"/>
                          </a:solidFill>
                          <a:latin typeface="Arial"/>
                          <a:cs typeface="Arial"/>
                        </a:rPr>
                        <a:t>48x96”</a:t>
                      </a:r>
                      <a:r>
                        <a:rPr lang="en-US" sz="1400" i="0" dirty="0">
                          <a:solidFill>
                            <a:srgbClr val="FFC000"/>
                          </a:solidFill>
                          <a:latin typeface="Arial"/>
                          <a:cs typeface="Arial"/>
                        </a:rPr>
                        <a:t> </a:t>
                      </a:r>
                      <a:r>
                        <a:rPr lang="en-US" sz="1400" i="0" dirty="0">
                          <a:solidFill>
                            <a:srgbClr val="D9D9D9"/>
                          </a:solidFill>
                          <a:latin typeface="Arial"/>
                          <a:cs typeface="Arial"/>
                        </a:rPr>
                        <a:t>presentation poster. You can use it to create your research poster by placing your title, subtitle, text, tables, charts and photos. </a:t>
                      </a:r>
                    </a:p>
                    <a:p>
                      <a:pPr defTabSz="3765639"/>
                      <a:endParaRPr lang="en-US" sz="1400" i="0" dirty="0">
                        <a:solidFill>
                          <a:srgbClr val="D9D9D9"/>
                        </a:solidFill>
                        <a:latin typeface="Arial"/>
                        <a:cs typeface="Arial"/>
                      </a:endParaRPr>
                    </a:p>
                    <a:p>
                      <a:pPr defTabSz="3765639"/>
                      <a:r>
                        <a:rPr lang="en-US" sz="1400" i="0" dirty="0">
                          <a:solidFill>
                            <a:srgbClr val="D9D9D9"/>
                          </a:solidFill>
                          <a:latin typeface="Arial"/>
                          <a:cs typeface="Arial"/>
                        </a:rPr>
                        <a:t>We provide a series of online tutorials that will guide you through the poster design process and answer your poster production questions. For complete template tutorials, go online to </a:t>
                      </a:r>
                      <a:r>
                        <a:rPr lang="en-US" sz="1400" i="0" dirty="0" err="1">
                          <a:solidFill>
                            <a:srgbClr val="FFC000"/>
                          </a:solidFill>
                          <a:latin typeface="Arial"/>
                          <a:cs typeface="Arial"/>
                        </a:rPr>
                        <a:t>PosterPresentations.com</a:t>
                      </a:r>
                      <a:r>
                        <a:rPr lang="en-US" sz="1400" i="0" dirty="0">
                          <a:solidFill>
                            <a:srgbClr val="D9D9D9"/>
                          </a:solidFill>
                          <a:latin typeface="Arial"/>
                          <a:cs typeface="Arial"/>
                        </a:rPr>
                        <a:t> and click on the  </a:t>
                      </a:r>
                      <a:r>
                        <a:rPr lang="en-US" sz="1400" i="0" dirty="0">
                          <a:solidFill>
                            <a:srgbClr val="FFC000"/>
                          </a:solidFill>
                          <a:latin typeface="Arial"/>
                          <a:cs typeface="Arial"/>
                        </a:rPr>
                        <a:t>HELP DESK</a:t>
                      </a:r>
                      <a:r>
                        <a:rPr lang="en-US" sz="1400" i="0" baseline="0" dirty="0">
                          <a:solidFill>
                            <a:srgbClr val="D9D9D9"/>
                          </a:solidFill>
                          <a:latin typeface="Arial"/>
                          <a:cs typeface="Arial"/>
                        </a:rPr>
                        <a:t> </a:t>
                      </a:r>
                      <a:r>
                        <a:rPr lang="en-US" sz="1400" i="0" dirty="0">
                          <a:solidFill>
                            <a:srgbClr val="D9D9D9"/>
                          </a:solidFill>
                          <a:latin typeface="Arial"/>
                          <a:cs typeface="Arial"/>
                        </a:rPr>
                        <a:t>tab.</a:t>
                      </a:r>
                    </a:p>
                    <a:p>
                      <a:pPr defTabSz="3765639"/>
                      <a:endParaRPr lang="en-US" sz="1400" i="0" dirty="0">
                        <a:solidFill>
                          <a:srgbClr val="D9D9D9"/>
                        </a:solidFill>
                        <a:latin typeface="Arial"/>
                        <a:cs typeface="Arial"/>
                      </a:endParaRPr>
                    </a:p>
                    <a:p>
                      <a:pPr defTabSz="3765639"/>
                      <a:r>
                        <a:rPr lang="en-US" sz="1400" i="0" dirty="0">
                          <a:solidFill>
                            <a:srgbClr val="D9D9D9"/>
                          </a:solidFill>
                          <a:latin typeface="Arial"/>
                          <a:cs typeface="Arial"/>
                        </a:rPr>
                        <a:t>To print your poster using our same-day professional printing service, go online to </a:t>
                      </a:r>
                      <a:r>
                        <a:rPr lang="en-US" sz="1400" i="0" dirty="0" err="1">
                          <a:solidFill>
                            <a:srgbClr val="FFC000"/>
                          </a:solidFill>
                          <a:latin typeface="Arial"/>
                          <a:cs typeface="Arial"/>
                        </a:rPr>
                        <a:t>PosterPresentations.com</a:t>
                      </a:r>
                      <a:r>
                        <a:rPr lang="en-US" sz="1400" i="0" dirty="0">
                          <a:solidFill>
                            <a:srgbClr val="D9D9D9"/>
                          </a:solidFill>
                          <a:latin typeface="Arial"/>
                          <a:cs typeface="Arial"/>
                        </a:rPr>
                        <a:t> and click on "</a:t>
                      </a:r>
                      <a:r>
                        <a:rPr lang="en-US" sz="1400" i="0" dirty="0">
                          <a:solidFill>
                            <a:srgbClr val="FFC000"/>
                          </a:solidFill>
                          <a:latin typeface="Arial"/>
                          <a:cs typeface="Arial"/>
                        </a:rPr>
                        <a:t>Order your poster</a:t>
                      </a:r>
                      <a:r>
                        <a:rPr lang="en-US" sz="1400" i="0" dirty="0">
                          <a:solidFill>
                            <a:srgbClr val="D9D9D9"/>
                          </a:solidFill>
                          <a:latin typeface="Arial"/>
                          <a:cs typeface="Arial"/>
                        </a:rPr>
                        <a:t>".</a:t>
                      </a:r>
                      <a:endParaRPr lang="en-US" sz="1400" b="1" dirty="0">
                        <a:solidFill>
                          <a:srgbClr val="D9D9D9"/>
                        </a:solidFill>
                        <a:latin typeface="Arial"/>
                        <a:cs typeface="Arial"/>
                      </a:endParaRPr>
                    </a:p>
                  </a:txBody>
                  <a:tcPr marL="182880" marT="137160">
                    <a:solidFill>
                      <a:srgbClr val="010101"/>
                    </a:solidFill>
                  </a:tcPr>
                </a:tc>
                <a:tc hMerge="1">
                  <a:txBody>
                    <a:bodyPr/>
                    <a:lstStyle/>
                    <a:p>
                      <a:pPr marL="0" indent="0" algn="l" defTabSz="114300"/>
                      <a:endParaRPr lang="en-US" sz="2400" b="0" baseline="0" dirty="0">
                        <a:solidFill>
                          <a:srgbClr val="FFC000"/>
                        </a:solidFill>
                        <a:latin typeface="Arial" panose="020B0604020202020204" pitchFamily="34" charset="0"/>
                        <a:cs typeface="Arial" panose="020B0604020202020204" pitchFamily="34" charset="0"/>
                      </a:endParaRPr>
                    </a:p>
                  </a:txBody>
                  <a:tcPr>
                    <a:solidFill>
                      <a:schemeClr val="tx1">
                        <a:lumMod val="95000"/>
                        <a:lumOff val="5000"/>
                      </a:schemeClr>
                    </a:solidFill>
                  </a:tcPr>
                </a:tc>
                <a:extLst>
                  <a:ext uri="{0D108BD9-81ED-4DB2-BD59-A6C34878D82A}">
                    <a16:rowId xmlns="" xmlns:a16="http://schemas.microsoft.com/office/drawing/2014/main" val="677555919"/>
                  </a:ext>
                </a:extLst>
              </a:tr>
              <a:tr h="3115177">
                <a:tc>
                  <a:txBody>
                    <a:bodyPr/>
                    <a:lstStyle/>
                    <a:p>
                      <a:pPr algn="ctr"/>
                      <a:endParaRPr lang="en-US" sz="1400" dirty="0">
                        <a:solidFill>
                          <a:srgbClr val="1F3A4E"/>
                        </a:solidFill>
                      </a:endParaRPr>
                    </a:p>
                    <a:p>
                      <a:pPr algn="ctr"/>
                      <a:endParaRPr lang="en-US" sz="1400" dirty="0">
                        <a:solidFill>
                          <a:srgbClr val="1F3A4E"/>
                        </a:solidFill>
                      </a:endParaRPr>
                    </a:p>
                    <a:p>
                      <a:pPr algn="ctr"/>
                      <a:r>
                        <a:rPr lang="en-US" sz="1400" dirty="0">
                          <a:solidFill>
                            <a:schemeClr val="bg1"/>
                          </a:solidFill>
                          <a:latin typeface="Arial" panose="020B0604020202020204" pitchFamily="34" charset="0"/>
                          <a:cs typeface="Arial" panose="020B0604020202020204" pitchFamily="34" charset="0"/>
                        </a:rPr>
                        <a:t>This is a template for a</a:t>
                      </a:r>
                    </a:p>
                    <a:p>
                      <a:pPr algn="ctr"/>
                      <a:r>
                        <a:rPr lang="en-US" sz="1400" dirty="0">
                          <a:solidFill>
                            <a:schemeClr val="bg1"/>
                          </a:solidFill>
                          <a:latin typeface="Arial" panose="020B0604020202020204" pitchFamily="34" charset="0"/>
                          <a:cs typeface="Arial" panose="020B0604020202020204" pitchFamily="34" charset="0"/>
                        </a:rPr>
                        <a:t>presentation poster </a:t>
                      </a:r>
                      <a:br>
                        <a:rPr lang="en-US" sz="1400" dirty="0">
                          <a:solidFill>
                            <a:schemeClr val="bg1"/>
                          </a:solidFill>
                          <a:latin typeface="Arial" panose="020B0604020202020204" pitchFamily="34" charset="0"/>
                          <a:cs typeface="Arial" panose="020B0604020202020204" pitchFamily="34" charset="0"/>
                        </a:rPr>
                      </a:br>
                      <a:r>
                        <a:rPr lang="en-US" sz="2400" b="1" dirty="0">
                          <a:solidFill>
                            <a:srgbClr val="FFC000"/>
                          </a:solidFill>
                          <a:latin typeface="Arial" panose="020B0604020202020204" pitchFamily="34" charset="0"/>
                          <a:cs typeface="Arial" panose="020B0604020202020204" pitchFamily="34" charset="0"/>
                        </a:rPr>
                        <a:t>48 inches tall</a:t>
                      </a:r>
                      <a:br>
                        <a:rPr lang="en-US" sz="2400" b="1" dirty="0">
                          <a:solidFill>
                            <a:srgbClr val="FFC000"/>
                          </a:solidFill>
                          <a:latin typeface="Arial" panose="020B0604020202020204" pitchFamily="34" charset="0"/>
                          <a:cs typeface="Arial" panose="020B0604020202020204" pitchFamily="34" charset="0"/>
                        </a:rPr>
                      </a:br>
                      <a:r>
                        <a:rPr lang="en-US" sz="2400" b="1" dirty="0">
                          <a:solidFill>
                            <a:srgbClr val="FFC000"/>
                          </a:solidFill>
                          <a:latin typeface="Arial" panose="020B0604020202020204" pitchFamily="34" charset="0"/>
                          <a:cs typeface="Arial" panose="020B0604020202020204" pitchFamily="34" charset="0"/>
                        </a:rPr>
                        <a:t>by</a:t>
                      </a:r>
                      <a:br>
                        <a:rPr lang="en-US" sz="2400" b="1" dirty="0">
                          <a:solidFill>
                            <a:srgbClr val="FFC000"/>
                          </a:solidFill>
                          <a:latin typeface="Arial" panose="020B0604020202020204" pitchFamily="34" charset="0"/>
                          <a:cs typeface="Arial" panose="020B0604020202020204" pitchFamily="34" charset="0"/>
                        </a:rPr>
                      </a:br>
                      <a:r>
                        <a:rPr lang="en-US" sz="2400" b="1" dirty="0">
                          <a:solidFill>
                            <a:srgbClr val="FFC000"/>
                          </a:solidFill>
                          <a:latin typeface="Arial" panose="020B0604020202020204" pitchFamily="34" charset="0"/>
                          <a:cs typeface="Arial" panose="020B0604020202020204" pitchFamily="34" charset="0"/>
                        </a:rPr>
                        <a:t>96 inches wide</a:t>
                      </a:r>
                      <a:r>
                        <a:rPr lang="en-US" sz="1400" dirty="0">
                          <a:solidFill>
                            <a:schemeClr val="bg1"/>
                          </a:solidFill>
                          <a:latin typeface="Arial" panose="020B0604020202020204" pitchFamily="34" charset="0"/>
                          <a:cs typeface="Arial" panose="020B0604020202020204" pitchFamily="34" charset="0"/>
                        </a:rPr>
                        <a:t/>
                      </a:r>
                      <a:br>
                        <a:rPr lang="en-US" sz="1400" dirty="0">
                          <a:solidFill>
                            <a:schemeClr val="bg1"/>
                          </a:solidFill>
                          <a:latin typeface="Arial" panose="020B0604020202020204" pitchFamily="34" charset="0"/>
                          <a:cs typeface="Arial" panose="020B0604020202020204" pitchFamily="34" charset="0"/>
                        </a:rPr>
                      </a:br>
                      <a:endParaRPr lang="en-US" sz="1400" dirty="0">
                        <a:solidFill>
                          <a:srgbClr val="1F3A4E"/>
                        </a:solidFill>
                      </a:endParaRPr>
                    </a:p>
                  </a:txBody>
                  <a:tcPr>
                    <a:solidFill>
                      <a:srgbClr val="010101"/>
                    </a:solidFill>
                  </a:tcPr>
                </a:tc>
                <a:tc>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1600" b="1" baseline="0" dirty="0">
                          <a:solidFill>
                            <a:srgbClr val="FFC000"/>
                          </a:solidFill>
                          <a:latin typeface="Arial" panose="020B0604020202020204" pitchFamily="34" charset="0"/>
                          <a:cs typeface="Arial" panose="020B0604020202020204" pitchFamily="34" charset="0"/>
                        </a:rPr>
                        <a:t>Important: </a:t>
                      </a:r>
                      <a:br>
                        <a:rPr lang="en-US" sz="1600" b="1" baseline="0" dirty="0">
                          <a:solidFill>
                            <a:srgbClr val="FFC000"/>
                          </a:solidFill>
                          <a:latin typeface="Arial" panose="020B0604020202020204" pitchFamily="34" charset="0"/>
                          <a:cs typeface="Arial" panose="020B0604020202020204" pitchFamily="34" charset="0"/>
                        </a:rPr>
                      </a:br>
                      <a:r>
                        <a:rPr lang="en-US" sz="1600" b="1" baseline="0" dirty="0">
                          <a:solidFill>
                            <a:srgbClr val="FFC000"/>
                          </a:solidFill>
                          <a:latin typeface="Arial" panose="020B0604020202020204" pitchFamily="34" charset="0"/>
                          <a:cs typeface="Arial" panose="020B0604020202020204" pitchFamily="34" charset="0"/>
                        </a:rPr>
                        <a:t>Check the template size</a:t>
                      </a:r>
                      <a:r>
                        <a:rPr lang="en-US" sz="1400" b="0" baseline="0" dirty="0">
                          <a:solidFill>
                            <a:srgbClr val="FFC000"/>
                          </a:solidFill>
                          <a:latin typeface="Arial" panose="020B0604020202020204" pitchFamily="34" charset="0"/>
                          <a:cs typeface="Arial" panose="020B0604020202020204" pitchFamily="34" charset="0"/>
                        </a:rPr>
                        <a:t/>
                      </a:r>
                      <a:br>
                        <a:rPr lang="en-US" sz="1400" b="0" baseline="0" dirty="0">
                          <a:solidFill>
                            <a:srgbClr val="FFC000"/>
                          </a:solidFill>
                          <a:latin typeface="Arial" panose="020B0604020202020204" pitchFamily="34" charset="0"/>
                          <a:cs typeface="Arial" panose="020B0604020202020204" pitchFamily="34" charset="0"/>
                        </a:rPr>
                      </a:br>
                      <a:r>
                        <a:rPr lang="en-US" sz="1400" b="0" baseline="0" dirty="0">
                          <a:solidFill>
                            <a:srgbClr val="D9D9D9"/>
                          </a:solidFill>
                          <a:latin typeface="Arial" panose="020B0604020202020204" pitchFamily="34" charset="0"/>
                          <a:cs typeface="Arial" panose="020B0604020202020204" pitchFamily="34" charset="0"/>
                        </a:rPr>
                        <a:t>Before you start working on your poster and to avoid printing problems check that you have downloaded and that you are using the correct size template for your poster presentation.</a:t>
                      </a:r>
                      <a:br>
                        <a:rPr lang="en-US" sz="1400" b="0" baseline="0" dirty="0">
                          <a:solidFill>
                            <a:srgbClr val="D9D9D9"/>
                          </a:solidFill>
                          <a:latin typeface="Arial" panose="020B0604020202020204" pitchFamily="34" charset="0"/>
                          <a:cs typeface="Arial" panose="020B0604020202020204" pitchFamily="34" charset="0"/>
                        </a:rPr>
                      </a:br>
                      <a:r>
                        <a:rPr lang="en-US" sz="1400" b="0" baseline="0" dirty="0">
                          <a:solidFill>
                            <a:srgbClr val="D9D9D9"/>
                          </a:solidFill>
                          <a:latin typeface="Arial" panose="020B0604020202020204" pitchFamily="34" charset="0"/>
                          <a:cs typeface="Arial" panose="020B0604020202020204" pitchFamily="34" charset="0"/>
                        </a:rPr>
                        <a:t>This template can also be printed at the following sizes without distortion and without any additional formatting:</a:t>
                      </a:r>
                      <a:br>
                        <a:rPr lang="en-US" sz="1400" b="0" baseline="0" dirty="0">
                          <a:solidFill>
                            <a:srgbClr val="D9D9D9"/>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24 tall x 48 wide</a:t>
                      </a:r>
                      <a:br>
                        <a:rPr lang="en-US" sz="1400" b="0" baseline="0" dirty="0">
                          <a:solidFill>
                            <a:srgbClr val="FFC000"/>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42 tall x 84 wide</a:t>
                      </a:r>
                      <a:br>
                        <a:rPr lang="en-US" sz="1400" b="0" baseline="0" dirty="0">
                          <a:solidFill>
                            <a:srgbClr val="FFC000"/>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36 tall x 72 wide</a:t>
                      </a:r>
                    </a:p>
                  </a:txBody>
                  <a:tcPr marL="182880" marT="137160">
                    <a:solidFill>
                      <a:srgbClr val="010101"/>
                    </a:solidFill>
                  </a:tcPr>
                </a:tc>
                <a:extLst>
                  <a:ext uri="{0D108BD9-81ED-4DB2-BD59-A6C34878D82A}">
                    <a16:rowId xmlns="" xmlns:a16="http://schemas.microsoft.com/office/drawing/2014/main" val="10008"/>
                  </a:ext>
                </a:extLst>
              </a:tr>
              <a:tr h="3052245">
                <a:tc>
                  <a:txBody>
                    <a:bodyPr/>
                    <a:lstStyle/>
                    <a:p>
                      <a:endParaRPr lang="en-US" sz="1400" dirty="0">
                        <a:solidFill>
                          <a:srgbClr val="1F3A4E"/>
                        </a:solidFill>
                      </a:endParaRPr>
                    </a:p>
                  </a:txBody>
                  <a:tcPr>
                    <a:blipFill rotWithShape="1">
                      <a:blip r:embed="rId3"/>
                      <a:stretch>
                        <a:fillRect/>
                      </a:stretch>
                    </a:blipFill>
                  </a:tcPr>
                </a:tc>
                <a:tc>
                  <a:txBody>
                    <a:bodyPr/>
                    <a:lstStyle/>
                    <a:p>
                      <a:pPr algn="l"/>
                      <a:r>
                        <a:rPr lang="en-US" sz="1600" b="1" baseline="0" dirty="0">
                          <a:solidFill>
                            <a:srgbClr val="FFC000"/>
                          </a:solidFill>
                          <a:latin typeface="Arial" panose="020B0604020202020204" pitchFamily="34" charset="0"/>
                          <a:cs typeface="Arial" panose="020B0604020202020204" pitchFamily="34" charset="0"/>
                        </a:rPr>
                        <a:t>How to </a:t>
                      </a:r>
                      <a:r>
                        <a:rPr lang="en-US" sz="2800" b="1" baseline="0" dirty="0">
                          <a:solidFill>
                            <a:srgbClr val="FFC000"/>
                          </a:solidFill>
                          <a:latin typeface="Arial" panose="020B0604020202020204" pitchFamily="34" charset="0"/>
                          <a:cs typeface="Arial" panose="020B0604020202020204" pitchFamily="34" charset="0"/>
                        </a:rPr>
                        <a:t>Zoom in </a:t>
                      </a:r>
                      <a:r>
                        <a:rPr lang="en-US" sz="1600" b="1" baseline="0" dirty="0">
                          <a:solidFill>
                            <a:srgbClr val="FFC000"/>
                          </a:solidFill>
                          <a:latin typeface="Arial" panose="020B0604020202020204" pitchFamily="34" charset="0"/>
                          <a:cs typeface="Arial" panose="020B0604020202020204" pitchFamily="34" charset="0"/>
                        </a:rPr>
                        <a:t>and </a:t>
                      </a:r>
                      <a:r>
                        <a:rPr lang="en-US" sz="1200" b="1" baseline="0" dirty="0">
                          <a:solidFill>
                            <a:srgbClr val="FFC000"/>
                          </a:solidFill>
                          <a:latin typeface="Arial" panose="020B0604020202020204" pitchFamily="34" charset="0"/>
                          <a:cs typeface="Arial" panose="020B0604020202020204" pitchFamily="34" charset="0"/>
                        </a:rPr>
                        <a:t>out</a:t>
                      </a:r>
                      <a:endParaRPr lang="en-US" sz="1600" b="1" baseline="0" dirty="0">
                        <a:solidFill>
                          <a:srgbClr val="FFC000"/>
                        </a:solidFill>
                        <a:latin typeface="Arial" panose="020B0604020202020204" pitchFamily="34" charset="0"/>
                        <a:cs typeface="Arial" panose="020B0604020202020204" pitchFamily="34" charset="0"/>
                      </a:endParaRPr>
                    </a:p>
                    <a:p>
                      <a:pPr algn="l"/>
                      <a:r>
                        <a:rPr lang="en-US" sz="1400" b="0" baseline="0" dirty="0">
                          <a:solidFill>
                            <a:srgbClr val="D9D9D9"/>
                          </a:solidFill>
                          <a:latin typeface="Arial" panose="020B0604020202020204" pitchFamily="34" charset="0"/>
                          <a:cs typeface="Arial" panose="020B0604020202020204" pitchFamily="34" charset="0"/>
                        </a:rPr>
                        <a:t>Use the PowerPoint zoom tool to adjust the screen magnification to view comfortably. PowerPoint provides 2 ways to zoom: </a:t>
                      </a:r>
                      <a:br>
                        <a:rPr lang="en-US" sz="1400" b="0" baseline="0" dirty="0">
                          <a:solidFill>
                            <a:srgbClr val="D9D9D9"/>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1. </a:t>
                      </a:r>
                      <a:r>
                        <a:rPr lang="en-US" sz="1400" b="0" baseline="0" dirty="0">
                          <a:solidFill>
                            <a:srgbClr val="D9D9D9"/>
                          </a:solidFill>
                          <a:latin typeface="Arial" panose="020B0604020202020204" pitchFamily="34" charset="0"/>
                          <a:cs typeface="Arial" panose="020B0604020202020204" pitchFamily="34" charset="0"/>
                        </a:rPr>
                        <a:t>On the top menu bar click on the VIEW tab and then click on ZOOM. Choose the zoom percentage that works best for you. </a:t>
                      </a:r>
                      <a:br>
                        <a:rPr lang="en-US" sz="1400" b="0" baseline="0" dirty="0">
                          <a:solidFill>
                            <a:srgbClr val="D9D9D9"/>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2. </a:t>
                      </a:r>
                      <a:r>
                        <a:rPr lang="en-US" sz="1400" b="0" baseline="0" dirty="0">
                          <a:solidFill>
                            <a:srgbClr val="D9D9D9"/>
                          </a:solidFill>
                          <a:latin typeface="Arial" panose="020B0604020202020204" pitchFamily="34" charset="0"/>
                          <a:cs typeface="Arial" panose="020B0604020202020204" pitchFamily="34" charset="0"/>
                        </a:rPr>
                        <a:t>For better zoom flexibility, use the zoom slider at the bottom right of the window.</a:t>
                      </a:r>
                    </a:p>
                  </a:txBody>
                  <a:tcPr marL="182880" marT="137160">
                    <a:solidFill>
                      <a:srgbClr val="010101"/>
                    </a:solidFill>
                  </a:tcPr>
                </a:tc>
                <a:extLst>
                  <a:ext uri="{0D108BD9-81ED-4DB2-BD59-A6C34878D82A}">
                    <a16:rowId xmlns="" xmlns:a16="http://schemas.microsoft.com/office/drawing/2014/main" val="10001"/>
                  </a:ext>
                </a:extLst>
              </a:tr>
              <a:tr h="1447457">
                <a:tc gridSpan="2">
                  <a:txBody>
                    <a:bodyPr/>
                    <a:lstStyle/>
                    <a:p>
                      <a:pPr marL="0" marR="0" lvl="0" indent="0" algn="l" defTabSz="4388900" rtl="0" eaLnBrk="1" fontAlgn="auto" latinLnBrk="0" hangingPunct="1">
                        <a:lnSpc>
                          <a:spcPct val="100000"/>
                        </a:lnSpc>
                        <a:spcBef>
                          <a:spcPts val="0"/>
                        </a:spcBef>
                        <a:spcAft>
                          <a:spcPts val="0"/>
                        </a:spcAft>
                        <a:buClrTx/>
                        <a:buSzTx/>
                        <a:buFontTx/>
                        <a:buNone/>
                        <a:tabLst/>
                        <a:defRPr/>
                      </a:pPr>
                      <a:r>
                        <a:rPr lang="en-US" sz="1600" b="1" baseline="0" dirty="0">
                          <a:solidFill>
                            <a:srgbClr val="FFC000"/>
                          </a:solidFill>
                          <a:latin typeface="Arial" panose="020B0604020202020204" pitchFamily="34" charset="0"/>
                          <a:cs typeface="Arial" panose="020B0604020202020204" pitchFamily="34" charset="0"/>
                        </a:rPr>
                        <a:t>Ruler and Guides</a:t>
                      </a:r>
                      <a:r>
                        <a:rPr lang="en-US" sz="1400" b="0" baseline="0" dirty="0">
                          <a:solidFill>
                            <a:srgbClr val="FFC000"/>
                          </a:solidFill>
                          <a:latin typeface="Arial" panose="020B0604020202020204" pitchFamily="34" charset="0"/>
                          <a:cs typeface="Arial" panose="020B0604020202020204" pitchFamily="34" charset="0"/>
                        </a:rPr>
                        <a:t/>
                      </a:r>
                      <a:br>
                        <a:rPr lang="en-US" sz="1400" b="0" baseline="0" dirty="0">
                          <a:solidFill>
                            <a:srgbClr val="FFC000"/>
                          </a:solidFill>
                          <a:latin typeface="Arial" panose="020B0604020202020204" pitchFamily="34" charset="0"/>
                          <a:cs typeface="Arial" panose="020B0604020202020204" pitchFamily="34" charset="0"/>
                        </a:rPr>
                      </a:br>
                      <a:r>
                        <a:rPr lang="en-US" sz="1400" b="0" baseline="0" dirty="0">
                          <a:solidFill>
                            <a:srgbClr val="D9D9D9"/>
                          </a:solidFill>
                          <a:latin typeface="Arial" panose="020B0604020202020204" pitchFamily="34" charset="0"/>
                          <a:cs typeface="Arial" panose="020B0604020202020204" pitchFamily="34" charset="0"/>
                        </a:rPr>
                        <a:t>The dotted lines on his poster template are guides.  The horizontal and vertical guides will help you align your poster elements accurately. Text boxes and other elements will ”snap” to the guides and stay within the boundaries of the columns. To hide the guides go to VIEW and uncheck the Guides box.</a:t>
                      </a:r>
                    </a:p>
                  </a:txBody>
                  <a:tcPr>
                    <a:solidFill>
                      <a:srgbClr val="010101"/>
                    </a:solidFill>
                  </a:tcPr>
                </a:tc>
                <a:tc hMerge="1">
                  <a:txBody>
                    <a:bodyPr/>
                    <a:lstStyle/>
                    <a:p>
                      <a:endParaRPr lang="en-US" sz="2400" b="0" baseline="0" dirty="0">
                        <a:solidFill>
                          <a:schemeClr val="bg1"/>
                        </a:solidFill>
                        <a:latin typeface="Arial" panose="020B0604020202020204" pitchFamily="34" charset="0"/>
                        <a:cs typeface="Arial" panose="020B0604020202020204" pitchFamily="34" charset="0"/>
                      </a:endParaRPr>
                    </a:p>
                  </a:txBody>
                  <a:tcPr marL="182880" marT="137160">
                    <a:solidFill>
                      <a:schemeClr val="tx1">
                        <a:lumMod val="95000"/>
                        <a:lumOff val="5000"/>
                      </a:schemeClr>
                    </a:solidFill>
                  </a:tcPr>
                </a:tc>
                <a:extLst>
                  <a:ext uri="{0D108BD9-81ED-4DB2-BD59-A6C34878D82A}">
                    <a16:rowId xmlns="" xmlns:a16="http://schemas.microsoft.com/office/drawing/2014/main" val="10002"/>
                  </a:ext>
                </a:extLst>
              </a:tr>
              <a:tr h="2863446">
                <a:tc>
                  <a:txBody>
                    <a:bodyPr/>
                    <a:lstStyle/>
                    <a:p>
                      <a:endParaRPr lang="en-US" sz="1400" dirty="0">
                        <a:solidFill>
                          <a:srgbClr val="1F3A4E"/>
                        </a:solidFill>
                      </a:endParaRPr>
                    </a:p>
                  </a:txBody>
                  <a:tcPr>
                    <a:blipFill rotWithShape="1">
                      <a:blip r:embed="rId4"/>
                      <a:stretch>
                        <a:fillRect/>
                      </a:stretch>
                    </a:blipFill>
                  </a:tcPr>
                </a:tc>
                <a:tc>
                  <a:txBody>
                    <a:bodyPr/>
                    <a:lstStyle/>
                    <a:p>
                      <a:pPr marL="0" lvl="1" indent="0" algn="l" defTabSz="114300"/>
                      <a:r>
                        <a:rPr lang="en-US" sz="1600" b="1" baseline="0" dirty="0">
                          <a:solidFill>
                            <a:srgbClr val="FFC000"/>
                          </a:solidFill>
                          <a:latin typeface="Arial" panose="020B0604020202020204" pitchFamily="34" charset="0"/>
                          <a:cs typeface="Arial" panose="020B0604020202020204" pitchFamily="34" charset="0"/>
                        </a:rPr>
                        <a:t>Headers and text containers</a:t>
                      </a:r>
                      <a:r>
                        <a:rPr lang="en-US" sz="1400" b="0" baseline="0" dirty="0">
                          <a:solidFill>
                            <a:schemeClr val="bg1"/>
                          </a:solidFill>
                          <a:latin typeface="Arial" panose="020B0604020202020204" pitchFamily="34" charset="0"/>
                          <a:cs typeface="Arial" panose="020B0604020202020204" pitchFamily="34" charset="0"/>
                        </a:rPr>
                        <a:t/>
                      </a:r>
                      <a:br>
                        <a:rPr lang="en-US" sz="1400" b="0" baseline="0" dirty="0">
                          <a:solidFill>
                            <a:schemeClr val="bg1"/>
                          </a:solidFill>
                          <a:latin typeface="Arial" panose="020B0604020202020204" pitchFamily="34" charset="0"/>
                          <a:cs typeface="Arial" panose="020B0604020202020204" pitchFamily="34" charset="0"/>
                        </a:rPr>
                      </a:br>
                      <a:r>
                        <a:rPr lang="en-US" sz="1400" b="0" baseline="0" dirty="0">
                          <a:solidFill>
                            <a:srgbClr val="D9D9D9"/>
                          </a:solidFill>
                          <a:latin typeface="Arial" panose="020B0604020202020204" pitchFamily="34" charset="0"/>
                          <a:cs typeface="Arial" panose="020B0604020202020204" pitchFamily="34" charset="0"/>
                        </a:rPr>
                        <a:t>Included in this template are commonly used section headers such as Abstract, Objectives, Methods, Results, etc. </a:t>
                      </a:r>
                      <a:r>
                        <a:rPr lang="en-US" sz="1400" b="0" baseline="0" dirty="0">
                          <a:solidFill>
                            <a:schemeClr val="bg1"/>
                          </a:solidFill>
                          <a:latin typeface="Arial" panose="020B0604020202020204" pitchFamily="34" charset="0"/>
                          <a:cs typeface="Arial" panose="020B0604020202020204" pitchFamily="34" charset="0"/>
                        </a:rPr>
                        <a:t/>
                      </a:r>
                      <a:br>
                        <a:rPr lang="en-US" sz="1400" b="0" baseline="0" dirty="0">
                          <a:solidFill>
                            <a:schemeClr val="bg1"/>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a:t>
                      </a:r>
                      <a:r>
                        <a:rPr lang="en-US" sz="1400" b="0" baseline="0" dirty="0">
                          <a:solidFill>
                            <a:schemeClr val="bg1"/>
                          </a:solidFill>
                          <a:latin typeface="Arial" panose="020B0604020202020204" pitchFamily="34" charset="0"/>
                          <a:cs typeface="Arial" panose="020B0604020202020204" pitchFamily="34" charset="0"/>
                        </a:rPr>
                        <a:t> </a:t>
                      </a:r>
                      <a:r>
                        <a:rPr lang="en-US" sz="1400" b="0" baseline="0" dirty="0">
                          <a:solidFill>
                            <a:srgbClr val="D9D9D9"/>
                          </a:solidFill>
                          <a:latin typeface="Arial" panose="020B0604020202020204" pitchFamily="34" charset="0"/>
                          <a:cs typeface="Arial" panose="020B0604020202020204" pitchFamily="34" charset="0"/>
                        </a:rPr>
                        <a:t>Click inside a section header to add its text. </a:t>
                      </a:r>
                      <a:r>
                        <a:rPr lang="en-US" sz="1400" b="0" baseline="0" dirty="0">
                          <a:solidFill>
                            <a:schemeClr val="bg1"/>
                          </a:solidFill>
                          <a:latin typeface="Arial" panose="020B0604020202020204" pitchFamily="34" charset="0"/>
                          <a:cs typeface="Arial" panose="020B0604020202020204" pitchFamily="34" charset="0"/>
                        </a:rPr>
                        <a:t/>
                      </a:r>
                      <a:br>
                        <a:rPr lang="en-US" sz="1400" b="0" baseline="0" dirty="0">
                          <a:solidFill>
                            <a:schemeClr val="bg1"/>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a:t>
                      </a:r>
                      <a:r>
                        <a:rPr lang="en-US" sz="1400" b="0" baseline="0" dirty="0">
                          <a:solidFill>
                            <a:schemeClr val="bg1"/>
                          </a:solidFill>
                          <a:latin typeface="Arial" panose="020B0604020202020204" pitchFamily="34" charset="0"/>
                          <a:cs typeface="Arial" panose="020B0604020202020204" pitchFamily="34" charset="0"/>
                        </a:rPr>
                        <a:t> </a:t>
                      </a:r>
                      <a:r>
                        <a:rPr lang="en-US" sz="1400" b="0" baseline="0" dirty="0">
                          <a:solidFill>
                            <a:srgbClr val="D9D9D9"/>
                          </a:solidFill>
                          <a:latin typeface="Arial" panose="020B0604020202020204" pitchFamily="34" charset="0"/>
                          <a:cs typeface="Arial" panose="020B0604020202020204" pitchFamily="34" charset="0"/>
                        </a:rPr>
                        <a:t>To add another header, click on edge of the section box so that it is outlined. Copy and paste it. </a:t>
                      </a:r>
                      <a:r>
                        <a:rPr lang="en-US" sz="1400" b="0" baseline="0" dirty="0">
                          <a:solidFill>
                            <a:schemeClr val="bg1"/>
                          </a:solidFill>
                          <a:latin typeface="Arial" panose="020B0604020202020204" pitchFamily="34" charset="0"/>
                          <a:cs typeface="Arial" panose="020B0604020202020204" pitchFamily="34" charset="0"/>
                        </a:rPr>
                        <a:t/>
                      </a:r>
                      <a:br>
                        <a:rPr lang="en-US" sz="1400" b="0" baseline="0" dirty="0">
                          <a:solidFill>
                            <a:schemeClr val="bg1"/>
                          </a:solidFill>
                          <a:latin typeface="Arial" panose="020B0604020202020204" pitchFamily="34" charset="0"/>
                          <a:cs typeface="Arial" panose="020B0604020202020204" pitchFamily="34" charset="0"/>
                        </a:rPr>
                      </a:br>
                      <a:r>
                        <a:rPr lang="en-US" sz="1400" b="0" baseline="0" dirty="0">
                          <a:solidFill>
                            <a:srgbClr val="FFC000"/>
                          </a:solidFill>
                          <a:latin typeface="Arial" panose="020B0604020202020204" pitchFamily="34" charset="0"/>
                          <a:cs typeface="Arial" panose="020B0604020202020204" pitchFamily="34" charset="0"/>
                        </a:rPr>
                        <a:t>-</a:t>
                      </a:r>
                      <a:r>
                        <a:rPr lang="en-US" sz="1400" b="0" baseline="0" dirty="0">
                          <a:solidFill>
                            <a:schemeClr val="bg1"/>
                          </a:solidFill>
                          <a:latin typeface="Arial" panose="020B0604020202020204" pitchFamily="34" charset="0"/>
                          <a:cs typeface="Arial" panose="020B0604020202020204" pitchFamily="34" charset="0"/>
                        </a:rPr>
                        <a:t> </a:t>
                      </a:r>
                      <a:r>
                        <a:rPr lang="en-US" sz="1400" b="0" baseline="0" dirty="0">
                          <a:solidFill>
                            <a:srgbClr val="D9D9D9"/>
                          </a:solidFill>
                          <a:latin typeface="Arial" panose="020B0604020202020204" pitchFamily="34" charset="0"/>
                          <a:cs typeface="Arial" panose="020B0604020202020204" pitchFamily="34" charset="0"/>
                        </a:rPr>
                        <a:t>To increase its size, click on the white circles and expand to the the desired size.</a:t>
                      </a:r>
                    </a:p>
                  </a:txBody>
                  <a:tcPr marL="182880" marT="137160">
                    <a:solidFill>
                      <a:srgbClr val="010101"/>
                    </a:solidFill>
                  </a:tcPr>
                </a:tc>
                <a:extLst>
                  <a:ext uri="{0D108BD9-81ED-4DB2-BD59-A6C34878D82A}">
                    <a16:rowId xmlns="" xmlns:a16="http://schemas.microsoft.com/office/drawing/2014/main" val="10003"/>
                  </a:ext>
                </a:extLst>
              </a:tr>
              <a:tr h="2328517">
                <a:tc gridSpan="2">
                  <a:txBody>
                    <a:bodyPr/>
                    <a:lstStyle/>
                    <a:p>
                      <a:r>
                        <a:rPr lang="en-US" sz="1600" b="1" dirty="0">
                          <a:solidFill>
                            <a:srgbClr val="FFC000"/>
                          </a:solidFill>
                          <a:latin typeface="Arial" panose="020B0604020202020204" pitchFamily="34" charset="0"/>
                          <a:cs typeface="Arial" panose="020B0604020202020204" pitchFamily="34" charset="0"/>
                        </a:rPr>
                        <a:t>Adding content to the poster</a:t>
                      </a:r>
                    </a:p>
                    <a:p>
                      <a:r>
                        <a:rPr lang="en-US" sz="1400" baseline="0" dirty="0">
                          <a:solidFill>
                            <a:srgbClr val="D9D9D9"/>
                          </a:solidFill>
                          <a:latin typeface="Arial" panose="020B0604020202020204" pitchFamily="34" charset="0"/>
                          <a:cs typeface="Arial" panose="020B0604020202020204" pitchFamily="34" charset="0"/>
                        </a:rPr>
                        <a:t>Start by adding your text to each section without spending too much time with formatting. Use the default font size even if your text extends beyond the bottom of the poster. Continue until you have added all your content including text, graphics, photos, etc. Once you finish adding your content you can go back and format your text as needed.</a:t>
                      </a:r>
                    </a:p>
                    <a:p>
                      <a:pPr marL="342900" indent="-342900">
                        <a:buFontTx/>
                        <a:buChar char="-"/>
                      </a:pPr>
                      <a:r>
                        <a:rPr lang="en-US" sz="1400" baseline="0" dirty="0">
                          <a:solidFill>
                            <a:srgbClr val="D9D9D9"/>
                          </a:solidFill>
                          <a:latin typeface="Arial" panose="020B0604020202020204" pitchFamily="34" charset="0"/>
                          <a:cs typeface="Arial" panose="020B0604020202020204" pitchFamily="34" charset="0"/>
                        </a:rPr>
                        <a:t>If you run out of room, try to reduce the size of your fonts and/or the size of your graphics. If there is a lot of empty space try to increase your font sizes and the size of your graphics. The font used for references can be smaller.</a:t>
                      </a:r>
                      <a:endParaRPr lang="en-US" sz="1400" dirty="0">
                        <a:solidFill>
                          <a:srgbClr val="D9D9D9"/>
                        </a:solidFill>
                        <a:latin typeface="Arial" panose="020B0604020202020204" pitchFamily="34" charset="0"/>
                        <a:cs typeface="Arial" panose="020B0604020202020204" pitchFamily="34" charset="0"/>
                      </a:endParaRPr>
                    </a:p>
                  </a:txBody>
                  <a:tcPr>
                    <a:solidFill>
                      <a:srgbClr val="010101"/>
                    </a:solidFill>
                  </a:tcPr>
                </a:tc>
                <a:tc hMerge="1">
                  <a:txBody>
                    <a:bodyPr/>
                    <a:lstStyle/>
                    <a:p>
                      <a:endParaRPr lang="en-US" sz="2400" dirty="0">
                        <a:solidFill>
                          <a:schemeClr val="bg1"/>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 xmlns:a16="http://schemas.microsoft.com/office/drawing/2014/main" val="10004"/>
                  </a:ext>
                </a:extLst>
              </a:tr>
              <a:tr h="1541856">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1600" b="1" noProof="0" dirty="0">
                          <a:solidFill>
                            <a:srgbClr val="FFC000"/>
                          </a:solidFill>
                          <a:latin typeface="Arial" panose="020B0604020202020204" pitchFamily="34" charset="0"/>
                          <a:cs typeface="Arial" panose="020B0604020202020204" pitchFamily="34" charset="0"/>
                        </a:rPr>
                        <a:t>Photos</a:t>
                      </a:r>
                    </a:p>
                    <a:p>
                      <a:pPr marL="0" marR="0" lvl="0" indent="0" algn="l" defTabSz="9779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D9D9D9"/>
                          </a:solidFill>
                          <a:effectLst/>
                          <a:uLnTx/>
                          <a:uFillTx/>
                          <a:latin typeface="Arial"/>
                          <a:ea typeface="+mn-ea"/>
                          <a:cs typeface="Arial"/>
                        </a:rPr>
                        <a:t>You can add photos by dragging and dropping from your desktop, copy and paste, or by going to INSERT &gt; PICTURES. Resize images proportionally by holding down the SHIFT key and dragging one of the white corner handles (dots). For a professional-looking poster, do not distort your images by stretching them disproportionally.</a:t>
                      </a:r>
                    </a:p>
                  </a:txBody>
                  <a:tcPr marL="182880" marT="137160">
                    <a:solidFill>
                      <a:srgbClr val="010101"/>
                    </a:solidFill>
                  </a:tcPr>
                </a:tc>
                <a:tc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200" noProof="0" dirty="0">
                        <a:latin typeface="Arial" panose="020B0604020202020204" pitchFamily="34" charset="0"/>
                        <a:cs typeface="Arial" panose="020B0604020202020204" pitchFamily="34" charset="0"/>
                      </a:endParaRPr>
                    </a:p>
                  </a:txBody>
                  <a:tcPr/>
                </a:tc>
                <a:extLst>
                  <a:ext uri="{0D108BD9-81ED-4DB2-BD59-A6C34878D82A}">
                    <a16:rowId xmlns="" xmlns:a16="http://schemas.microsoft.com/office/drawing/2014/main" val="10005"/>
                  </a:ext>
                </a:extLst>
              </a:tr>
              <a:tr h="1356088">
                <a:tc gridSpan="2">
                  <a:txBody>
                    <a:bodyPr/>
                    <a:lstStyle/>
                    <a:p>
                      <a:endParaRPr lang="en-US" sz="1400" dirty="0">
                        <a:solidFill>
                          <a:schemeClr val="bg1"/>
                        </a:solidFill>
                        <a:latin typeface="Arial" panose="020B0604020202020204" pitchFamily="34" charset="0"/>
                        <a:cs typeface="Arial" panose="020B0604020202020204" pitchFamily="34" charset="0"/>
                      </a:endParaRPr>
                    </a:p>
                  </a:txBody>
                  <a:tcPr marL="182880" marT="137160">
                    <a:blipFill rotWithShape="1">
                      <a:blip r:embed="rId5"/>
                      <a:stretch>
                        <a:fillRect/>
                      </a:stretch>
                    </a:blipFill>
                  </a:tcPr>
                </a:tc>
                <a:tc hMerge="1">
                  <a:txBody>
                    <a:bodyPr/>
                    <a:lstStyle/>
                    <a:p>
                      <a:endParaRPr lang="en-US" sz="2400" dirty="0">
                        <a:solidFill>
                          <a:srgbClr val="1F3A4E"/>
                        </a:solidFill>
                      </a:endParaRPr>
                    </a:p>
                  </a:txBody>
                  <a:tcPr/>
                </a:tc>
                <a:extLst>
                  <a:ext uri="{0D108BD9-81ED-4DB2-BD59-A6C34878D82A}">
                    <a16:rowId xmlns="" xmlns:a16="http://schemas.microsoft.com/office/drawing/2014/main" val="10006"/>
                  </a:ext>
                </a:extLst>
              </a:tr>
              <a:tr h="894684">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1600" b="1" noProof="0" dirty="0">
                          <a:solidFill>
                            <a:srgbClr val="FFC000"/>
                          </a:solidFill>
                          <a:latin typeface="Arial"/>
                          <a:cs typeface="Arial"/>
                        </a:rPr>
                        <a:t>Quality check your graphics</a:t>
                      </a:r>
                    </a:p>
                    <a:p>
                      <a:pPr marL="0" marR="0" lvl="0" indent="0" algn="l" defTabSz="1518341" rtl="0" eaLnBrk="1" fontAlgn="auto" latinLnBrk="0" hangingPunct="1">
                        <a:lnSpc>
                          <a:spcPct val="100000"/>
                        </a:lnSpc>
                        <a:spcBef>
                          <a:spcPts val="0"/>
                        </a:spcBef>
                        <a:spcAft>
                          <a:spcPts val="0"/>
                        </a:spcAft>
                        <a:buClrTx/>
                        <a:buSzTx/>
                        <a:buFontTx/>
                        <a:buNone/>
                        <a:tabLst/>
                        <a:defRPr/>
                      </a:pPr>
                      <a:r>
                        <a:rPr lang="en-US" sz="1400" noProof="0" dirty="0">
                          <a:solidFill>
                            <a:srgbClr val="D9D9D9"/>
                          </a:solidFill>
                          <a:latin typeface="Arial"/>
                          <a:cs typeface="Arial"/>
                        </a:rPr>
                        <a:t>Zoom in and look at your images at 100%-200% magnification. If they look clear, they will print well. </a:t>
                      </a:r>
                    </a:p>
                  </a:txBody>
                  <a:tcPr marL="182880" marT="137160">
                    <a:solidFill>
                      <a:srgbClr val="010101"/>
                    </a:solidFill>
                  </a:tcPr>
                </a:tc>
                <a:tc hMerge="1">
                  <a:txBody>
                    <a:bodyPr/>
                    <a:lstStyle/>
                    <a:p>
                      <a:endParaRPr lang="en-US" sz="2400" dirty="0">
                        <a:solidFill>
                          <a:srgbClr val="1F3A4E"/>
                        </a:solidFill>
                      </a:endParaRPr>
                    </a:p>
                  </a:txBody>
                  <a:tcPr>
                    <a:solidFill>
                      <a:schemeClr val="tx1">
                        <a:lumMod val="95000"/>
                        <a:lumOff val="5000"/>
                      </a:schemeClr>
                    </a:solidFill>
                  </a:tcPr>
                </a:tc>
                <a:extLst>
                  <a:ext uri="{0D108BD9-81ED-4DB2-BD59-A6C34878D82A}">
                    <a16:rowId xmlns="" xmlns:a16="http://schemas.microsoft.com/office/drawing/2014/main" val="10007"/>
                  </a:ext>
                </a:extLst>
              </a:tr>
              <a:tr h="1884822">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1400" noProof="0" dirty="0">
                        <a:solidFill>
                          <a:schemeClr val="bg1"/>
                        </a:solidFill>
                        <a:latin typeface="Arial"/>
                        <a:cs typeface="Arial"/>
                      </a:endParaRPr>
                    </a:p>
                  </a:txBody>
                  <a:tcPr marL="182880" marT="137160">
                    <a:blipFill rotWithShape="1">
                      <a:blip r:embed="rId6"/>
                      <a:stretch>
                        <a:fillRect/>
                      </a:stretch>
                    </a:blipFill>
                  </a:tcPr>
                </a:tc>
                <a:tc hMerge="1">
                  <a:txBody>
                    <a:bodyPr/>
                    <a:lstStyle/>
                    <a:p>
                      <a:endParaRPr lang="en-US"/>
                    </a:p>
                  </a:txBody>
                  <a:tcPr/>
                </a:tc>
                <a:extLst>
                  <a:ext uri="{0D108BD9-81ED-4DB2-BD59-A6C34878D82A}">
                    <a16:rowId xmlns="" xmlns:a16="http://schemas.microsoft.com/office/drawing/2014/main" val="10010"/>
                  </a:ext>
                </a:extLst>
              </a:tr>
            </a:tbl>
          </a:graphicData>
        </a:graphic>
      </p:graphicFrame>
      <p:grpSp>
        <p:nvGrpSpPr>
          <p:cNvPr id="9" name="Group 8">
            <a:extLst>
              <a:ext uri="{FF2B5EF4-FFF2-40B4-BE49-F238E27FC236}">
                <a16:creationId xmlns="" xmlns:a16="http://schemas.microsoft.com/office/drawing/2014/main" id="{1D6C4CD6-D460-DC4E-AF09-4B0D8296E2F1}"/>
              </a:ext>
            </a:extLst>
          </p:cNvPr>
          <p:cNvGrpSpPr/>
          <p:nvPr userDrawn="1"/>
        </p:nvGrpSpPr>
        <p:grpSpPr>
          <a:xfrm>
            <a:off x="-109728" y="0"/>
            <a:ext cx="44000928" cy="22182666"/>
            <a:chOff x="-240468" y="-135465"/>
            <a:chExt cx="44332961" cy="22182666"/>
          </a:xfrm>
        </p:grpSpPr>
        <p:sp>
          <p:nvSpPr>
            <p:cNvPr id="10" name="Freeform 9">
              <a:extLst>
                <a:ext uri="{FF2B5EF4-FFF2-40B4-BE49-F238E27FC236}">
                  <a16:creationId xmlns="" xmlns:a16="http://schemas.microsoft.com/office/drawing/2014/main" id="{2F899D30-90A6-CB4A-8CDC-784DE7989AAB}"/>
                </a:ext>
              </a:extLst>
            </p:cNvPr>
            <p:cNvSpPr/>
            <p:nvPr userDrawn="1"/>
          </p:nvSpPr>
          <p:spPr>
            <a:xfrm>
              <a:off x="-168439" y="-123304"/>
              <a:ext cx="44260932" cy="22170504"/>
            </a:xfrm>
            <a:custGeom>
              <a:avLst/>
              <a:gdLst>
                <a:gd name="connsiteX0" fmla="*/ 0 w 44005500"/>
                <a:gd name="connsiteY0" fmla="*/ 0 h 32956500"/>
                <a:gd name="connsiteX1" fmla="*/ 44005500 w 44005500"/>
                <a:gd name="connsiteY1" fmla="*/ 32956500 h 32956500"/>
                <a:gd name="connsiteX2" fmla="*/ 38100 w 44005500"/>
                <a:gd name="connsiteY2" fmla="*/ 32918400 h 32956500"/>
                <a:gd name="connsiteX3" fmla="*/ 0 w 44005500"/>
                <a:gd name="connsiteY3" fmla="*/ 0 h 32956500"/>
              </a:gdLst>
              <a:ahLst/>
              <a:cxnLst>
                <a:cxn ang="0">
                  <a:pos x="connsiteX0" y="connsiteY0"/>
                </a:cxn>
                <a:cxn ang="0">
                  <a:pos x="connsiteX1" y="connsiteY1"/>
                </a:cxn>
                <a:cxn ang="0">
                  <a:pos x="connsiteX2" y="connsiteY2"/>
                </a:cxn>
                <a:cxn ang="0">
                  <a:pos x="connsiteX3" y="connsiteY3"/>
                </a:cxn>
              </a:cxnLst>
              <a:rect l="l" t="t" r="r" b="b"/>
              <a:pathLst>
                <a:path w="44005500" h="32956500">
                  <a:moveTo>
                    <a:pt x="0" y="0"/>
                  </a:moveTo>
                  <a:lnTo>
                    <a:pt x="44005500" y="32956500"/>
                  </a:lnTo>
                  <a:lnTo>
                    <a:pt x="38100" y="32918400"/>
                  </a:lnTo>
                  <a:lnTo>
                    <a:pt x="0" y="0"/>
                  </a:lnTo>
                  <a:close/>
                </a:path>
              </a:pathLst>
            </a:custGeom>
            <a:gradFill>
              <a:gsLst>
                <a:gs pos="79000">
                  <a:schemeClr val="accent1">
                    <a:lumMod val="40000"/>
                    <a:lumOff val="60000"/>
                  </a:schemeClr>
                </a:gs>
                <a:gs pos="13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 xmlns:a16="http://schemas.microsoft.com/office/drawing/2014/main" id="{39E966EA-2208-5641-A6E5-8F1C897105D0}"/>
                </a:ext>
              </a:extLst>
            </p:cNvPr>
            <p:cNvSpPr/>
            <p:nvPr userDrawn="1"/>
          </p:nvSpPr>
          <p:spPr>
            <a:xfrm flipH="1" flipV="1">
              <a:off x="-168440" y="-123304"/>
              <a:ext cx="44260930" cy="22159096"/>
            </a:xfrm>
            <a:custGeom>
              <a:avLst/>
              <a:gdLst>
                <a:gd name="connsiteX0" fmla="*/ 0 w 44005500"/>
                <a:gd name="connsiteY0" fmla="*/ 0 h 32956500"/>
                <a:gd name="connsiteX1" fmla="*/ 44005500 w 44005500"/>
                <a:gd name="connsiteY1" fmla="*/ 32956500 h 32956500"/>
                <a:gd name="connsiteX2" fmla="*/ 38100 w 44005500"/>
                <a:gd name="connsiteY2" fmla="*/ 32918400 h 32956500"/>
                <a:gd name="connsiteX3" fmla="*/ 0 w 44005500"/>
                <a:gd name="connsiteY3" fmla="*/ 0 h 32956500"/>
              </a:gdLst>
              <a:ahLst/>
              <a:cxnLst>
                <a:cxn ang="0">
                  <a:pos x="connsiteX0" y="connsiteY0"/>
                </a:cxn>
                <a:cxn ang="0">
                  <a:pos x="connsiteX1" y="connsiteY1"/>
                </a:cxn>
                <a:cxn ang="0">
                  <a:pos x="connsiteX2" y="connsiteY2"/>
                </a:cxn>
                <a:cxn ang="0">
                  <a:pos x="connsiteX3" y="connsiteY3"/>
                </a:cxn>
              </a:cxnLst>
              <a:rect l="l" t="t" r="r" b="b"/>
              <a:pathLst>
                <a:path w="44005500" h="32956500">
                  <a:moveTo>
                    <a:pt x="0" y="0"/>
                  </a:moveTo>
                  <a:lnTo>
                    <a:pt x="44005500" y="32956500"/>
                  </a:lnTo>
                  <a:lnTo>
                    <a:pt x="38100" y="32918400"/>
                  </a:lnTo>
                  <a:lnTo>
                    <a:pt x="0" y="0"/>
                  </a:lnTo>
                  <a:close/>
                </a:path>
              </a:pathLst>
            </a:custGeom>
            <a:gradFill>
              <a:gsLst>
                <a:gs pos="41000">
                  <a:schemeClr val="bg2"/>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 xmlns:a16="http://schemas.microsoft.com/office/drawing/2014/main" id="{87B5C75E-7D12-2346-9B63-5C522C0485F5}"/>
                </a:ext>
              </a:extLst>
            </p:cNvPr>
            <p:cNvSpPr/>
            <p:nvPr userDrawn="1"/>
          </p:nvSpPr>
          <p:spPr>
            <a:xfrm>
              <a:off x="-240468" y="-135465"/>
              <a:ext cx="44332960" cy="22182666"/>
            </a:xfrm>
            <a:custGeom>
              <a:avLst/>
              <a:gdLst>
                <a:gd name="connsiteX0" fmla="*/ 36576 w 39026592"/>
                <a:gd name="connsiteY0" fmla="*/ 0 h 30614112"/>
                <a:gd name="connsiteX1" fmla="*/ 15837408 w 39026592"/>
                <a:gd name="connsiteY1" fmla="*/ 30614112 h 30614112"/>
                <a:gd name="connsiteX2" fmla="*/ 39026592 w 39026592"/>
                <a:gd name="connsiteY2" fmla="*/ 13350240 h 30614112"/>
                <a:gd name="connsiteX3" fmla="*/ 0 w 39026592"/>
                <a:gd name="connsiteY3" fmla="*/ 73152 h 30614112"/>
                <a:gd name="connsiteX4" fmla="*/ 109728 w 39026592"/>
                <a:gd name="connsiteY4" fmla="*/ 146304 h 30614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026592" h="30614112">
                  <a:moveTo>
                    <a:pt x="36576" y="0"/>
                  </a:moveTo>
                  <a:lnTo>
                    <a:pt x="15837408" y="30614112"/>
                  </a:lnTo>
                  <a:lnTo>
                    <a:pt x="39026592" y="13350240"/>
                  </a:lnTo>
                  <a:lnTo>
                    <a:pt x="0" y="73152"/>
                  </a:lnTo>
                  <a:lnTo>
                    <a:pt x="109728" y="146304"/>
                  </a:lnTo>
                </a:path>
              </a:pathLst>
            </a:custGeom>
            <a:gradFill flip="none" rotWithShape="1">
              <a:gsLst>
                <a:gs pos="0">
                  <a:schemeClr val="bg1"/>
                </a:gs>
                <a:gs pos="76000">
                  <a:schemeClr val="accent1">
                    <a:lumMod val="30000"/>
                    <a:lumOff val="70000"/>
                    <a:alpha val="0"/>
                  </a:schemeClr>
                </a:gs>
              </a:gsLst>
              <a:path path="rect">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Box 14">
              <a:extLst>
                <a:ext uri="{FF2B5EF4-FFF2-40B4-BE49-F238E27FC236}">
                  <a16:creationId xmlns="" xmlns:a16="http://schemas.microsoft.com/office/drawing/2014/main" id="{683BD1FF-040A-9C4E-A165-935EDAA8F8E3}"/>
                </a:ext>
              </a:extLst>
            </p:cNvPr>
            <p:cNvSpPr txBox="1">
              <a:spLocks noChangeArrowheads="1"/>
            </p:cNvSpPr>
            <p:nvPr userDrawn="1"/>
          </p:nvSpPr>
          <p:spPr bwMode="auto">
            <a:xfrm>
              <a:off x="819153" y="21344269"/>
              <a:ext cx="2514600" cy="291981"/>
            </a:xfrm>
            <a:prstGeom prst="rect">
              <a:avLst/>
            </a:prstGeom>
            <a:noFill/>
            <a:ln w="9525">
              <a:noFill/>
              <a:miter lim="800000"/>
              <a:headEnd/>
              <a:tailEnd/>
            </a:ln>
            <a:effectLst/>
          </p:spPr>
          <p:txBody>
            <a:bodyPr lIns="78225" tIns="39105" rIns="78225" bIns="39105">
              <a:spAutoFit/>
            </a:bodyPr>
            <a:lstStyle/>
            <a:p>
              <a:pPr eaLnBrk="0" hangingPunct="0">
                <a:lnSpc>
                  <a:spcPct val="65000"/>
                </a:lnSpc>
                <a:spcBef>
                  <a:spcPct val="50000"/>
                </a:spcBef>
                <a:defRPr/>
              </a:pPr>
              <a:r>
                <a:rPr lang="en-US" sz="500" b="1" dirty="0">
                  <a:solidFill>
                    <a:schemeClr val="bg1">
                      <a:lumMod val="75000"/>
                    </a:schemeClr>
                  </a:solidFill>
                  <a:latin typeface="Arial" charset="0"/>
                </a:rPr>
                <a:t>RESEARCH POSTER PRESENTATION DESIGN © 2019</a:t>
              </a:r>
            </a:p>
            <a:p>
              <a:pPr eaLnBrk="0" hangingPunct="0">
                <a:lnSpc>
                  <a:spcPct val="65000"/>
                </a:lnSpc>
                <a:spcBef>
                  <a:spcPct val="50000"/>
                </a:spcBef>
                <a:defRPr/>
              </a:pPr>
              <a:r>
                <a:rPr lang="en-US" sz="900" b="1" dirty="0">
                  <a:solidFill>
                    <a:schemeClr val="bg1">
                      <a:lumMod val="75000"/>
                    </a:schemeClr>
                  </a:solidFill>
                  <a:latin typeface="Arial" charset="0"/>
                </a:rPr>
                <a:t>www.PosterPresentations.com</a:t>
              </a:r>
            </a:p>
          </p:txBody>
        </p:sp>
      </p:grpSp>
      <p:graphicFrame>
        <p:nvGraphicFramePr>
          <p:cNvPr id="14" name="Table 13">
            <a:extLst>
              <a:ext uri="{FF2B5EF4-FFF2-40B4-BE49-F238E27FC236}">
                <a16:creationId xmlns="" xmlns:a16="http://schemas.microsoft.com/office/drawing/2014/main" id="{72FB36FC-8A67-974B-A595-A7D5B45300F7}"/>
              </a:ext>
            </a:extLst>
          </p:cNvPr>
          <p:cNvGraphicFramePr>
            <a:graphicFrameLocks noGrp="1"/>
          </p:cNvGraphicFramePr>
          <p:nvPr userDrawn="1">
            <p:extLst>
              <p:ext uri="{D42A27DB-BD31-4B8C-83A1-F6EECF244321}">
                <p14:modId xmlns:p14="http://schemas.microsoft.com/office/powerpoint/2010/main" val="4200892806"/>
              </p:ext>
            </p:extLst>
          </p:nvPr>
        </p:nvGraphicFramePr>
        <p:xfrm>
          <a:off x="44086271" y="-51842"/>
          <a:ext cx="6103334" cy="22286349"/>
        </p:xfrm>
        <a:graphic>
          <a:graphicData uri="http://schemas.openxmlformats.org/drawingml/2006/table">
            <a:tbl>
              <a:tblPr firstRow="1" bandRow="1">
                <a:tableStyleId>{5C22544A-7EE6-4342-B048-85BDC9FD1C3A}</a:tableStyleId>
              </a:tblPr>
              <a:tblGrid>
                <a:gridCol w="2906147">
                  <a:extLst>
                    <a:ext uri="{9D8B030D-6E8A-4147-A177-3AD203B41FA5}">
                      <a16:colId xmlns="" xmlns:a16="http://schemas.microsoft.com/office/drawing/2014/main" val="20000"/>
                    </a:ext>
                  </a:extLst>
                </a:gridCol>
                <a:gridCol w="208280">
                  <a:extLst>
                    <a:ext uri="{9D8B030D-6E8A-4147-A177-3AD203B41FA5}">
                      <a16:colId xmlns="" xmlns:a16="http://schemas.microsoft.com/office/drawing/2014/main" val="764104496"/>
                    </a:ext>
                  </a:extLst>
                </a:gridCol>
                <a:gridCol w="2988907">
                  <a:extLst>
                    <a:ext uri="{9D8B030D-6E8A-4147-A177-3AD203B41FA5}">
                      <a16:colId xmlns="" xmlns:a16="http://schemas.microsoft.com/office/drawing/2014/main" val="4164475170"/>
                    </a:ext>
                  </a:extLst>
                </a:gridCol>
              </a:tblGrid>
              <a:tr h="900223">
                <a:tc gridSpan="3">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2800" b="0" spc="600" dirty="0">
                          <a:solidFill>
                            <a:srgbClr val="1F3A4E"/>
                          </a:solidFill>
                          <a:latin typeface="Arial Black" panose="020B0A04020102020204" pitchFamily="34" charset="0"/>
                        </a:rPr>
                        <a:t>QUICK START GUIDE</a:t>
                      </a:r>
                      <a:br>
                        <a:rPr lang="en-US" sz="2800" b="0" spc="600" dirty="0">
                          <a:solidFill>
                            <a:srgbClr val="1F3A4E"/>
                          </a:solidFill>
                          <a:latin typeface="Arial Black" panose="020B0A04020102020204" pitchFamily="34" charset="0"/>
                        </a:rPr>
                      </a:br>
                      <a:r>
                        <a:rPr lang="en-US" sz="2000" b="1" spc="0" dirty="0">
                          <a:solidFill>
                            <a:srgbClr val="FF0000"/>
                          </a:solidFill>
                          <a:latin typeface="Trebuchet MS" pitchFamily="34" charset="0"/>
                        </a:rPr>
                        <a:t>(THIS SIDEBAR WILL NOT PRINT)</a:t>
                      </a:r>
                      <a:endParaRPr lang="en-US" sz="2800" b="1" spc="600" dirty="0">
                        <a:solidFill>
                          <a:schemeClr val="bg1"/>
                        </a:solidFill>
                        <a:latin typeface="Trebuchet MS" pitchFamily="34" charset="0"/>
                      </a:endParaRPr>
                    </a:p>
                  </a:txBody>
                  <a:tcPr marL="182880" marT="137160">
                    <a:solidFill>
                      <a:srgbClr val="FFC000"/>
                    </a:solidFill>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0"/>
                  </a:ext>
                </a:extLst>
              </a:tr>
              <a:tr h="3929866">
                <a:tc gridSpan="3">
                  <a:txBody>
                    <a:bodyPr/>
                    <a:lstStyle/>
                    <a:p>
                      <a:pPr algn="l"/>
                      <a:r>
                        <a:rPr lang="en-US" sz="1800" b="1" baseline="0" dirty="0">
                          <a:solidFill>
                            <a:srgbClr val="FFC000"/>
                          </a:solidFill>
                          <a:latin typeface="Arial" panose="020B0604020202020204" pitchFamily="34" charset="0"/>
                          <a:cs typeface="Arial" panose="020B0604020202020204" pitchFamily="34" charset="0"/>
                        </a:rPr>
                        <a:t>How to change the template colors</a:t>
                      </a:r>
                    </a:p>
                    <a:p>
                      <a:pPr marL="0" indent="0" algn="l" defTabSz="114300"/>
                      <a:r>
                        <a:rPr lang="en-US" sz="1600" b="0" baseline="0" dirty="0">
                          <a:solidFill>
                            <a:srgbClr val="D9D9D9"/>
                          </a:solidFill>
                          <a:latin typeface="Arial" panose="020B0604020202020204" pitchFamily="34" charset="0"/>
                          <a:cs typeface="Arial" panose="020B0604020202020204" pitchFamily="34" charset="0"/>
                        </a:rPr>
                        <a:t>You can change the overall template color theme by clicking on the COLORS dropdown menu under the DESIGN tab. You can see a tutorial here: </a:t>
                      </a:r>
                      <a:r>
                        <a:rPr lang="en-US" sz="1600" dirty="0">
                          <a:solidFill>
                            <a:srgbClr val="FFC000"/>
                          </a:solidFill>
                          <a:hlinkClick r:id="rId7">
                            <a:extLst>
                              <a:ext uri="{A12FA001-AC4F-418D-AE19-62706E023703}">
                                <ahyp:hlinkClr xmlns="" xmlns:ahyp="http://schemas.microsoft.com/office/drawing/2018/hyperlinkcolor" val="tx"/>
                              </a:ext>
                            </a:extLst>
                          </a:hlinkClick>
                        </a:rPr>
                        <a:t>https://www.posterpresentations.com/how-to-change-the-research-poster-template-colors.html</a:t>
                      </a:r>
                      <a:endParaRPr lang="en-US" sz="1600" dirty="0">
                        <a:solidFill>
                          <a:srgbClr val="FFC000"/>
                        </a:solidFill>
                      </a:endParaRPr>
                    </a:p>
                    <a:p>
                      <a:pPr marL="0" indent="0" algn="l" defTabSz="114300"/>
                      <a:endParaRPr lang="en-US" sz="1600" b="0" baseline="0" dirty="0">
                        <a:solidFill>
                          <a:srgbClr val="D9D9D9"/>
                        </a:solidFill>
                        <a:latin typeface="Arial" panose="020B0604020202020204" pitchFamily="34" charset="0"/>
                        <a:cs typeface="Arial" panose="020B0604020202020204" pitchFamily="34" charset="0"/>
                      </a:endParaRPr>
                    </a:p>
                    <a:p>
                      <a:pPr marL="0" indent="0" algn="l" defTabSz="114300"/>
                      <a:r>
                        <a:rPr lang="en-US" sz="1600" b="0" baseline="0" dirty="0">
                          <a:solidFill>
                            <a:srgbClr val="D9D9D9"/>
                          </a:solidFill>
                          <a:latin typeface="Arial" panose="020B0604020202020204" pitchFamily="34" charset="0"/>
                          <a:cs typeface="Arial" panose="020B0604020202020204" pitchFamily="34" charset="0"/>
                        </a:rPr>
                        <a:t>You can also manually change the color of individual elements by going to VIEW &gt; SLIDE MASTER. On the left side of your screen select the background master where you can change the template background, column sizes, etc. </a:t>
                      </a:r>
                    </a:p>
                    <a:p>
                      <a:pPr marL="0" indent="0" algn="l" defTabSz="114300"/>
                      <a:endParaRPr lang="en-US" sz="1600" b="0" baseline="0" dirty="0">
                        <a:solidFill>
                          <a:srgbClr val="D9D9D9"/>
                        </a:solidFill>
                        <a:latin typeface="Arial" panose="020B0604020202020204" pitchFamily="34" charset="0"/>
                        <a:cs typeface="Arial" panose="020B0604020202020204" pitchFamily="34" charset="0"/>
                      </a:endParaRPr>
                    </a:p>
                    <a:p>
                      <a:pPr marL="0" indent="0" algn="l" defTabSz="114300"/>
                      <a:r>
                        <a:rPr lang="en-US" sz="1600" b="0" baseline="0" dirty="0">
                          <a:solidFill>
                            <a:srgbClr val="D9D9D9"/>
                          </a:solidFill>
                          <a:latin typeface="Arial" panose="020B0604020202020204" pitchFamily="34" charset="0"/>
                          <a:cs typeface="Arial" panose="020B0604020202020204" pitchFamily="34" charset="0"/>
                        </a:rPr>
                        <a:t>After you finish working on the SLIDE MASTER, it is important that you go to VIEW &gt; NORMAL to continue working on your poster. </a:t>
                      </a:r>
                    </a:p>
                  </a:txBody>
                  <a:tcPr marL="182880" marT="137160">
                    <a:solidFill>
                      <a:schemeClr val="tx1"/>
                    </a:solidFill>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1"/>
                  </a:ext>
                </a:extLst>
              </a:tr>
              <a:tr h="2701888">
                <a:tc gridSpan="3">
                  <a:txBody>
                    <a:bodyPr/>
                    <a:lstStyle/>
                    <a:p>
                      <a:r>
                        <a:rPr lang="en-US" sz="1800" b="1" dirty="0">
                          <a:solidFill>
                            <a:srgbClr val="FFC000"/>
                          </a:solidFill>
                          <a:latin typeface="Arial" panose="020B0604020202020204" pitchFamily="34" charset="0"/>
                          <a:cs typeface="Arial" panose="020B0604020202020204" pitchFamily="34" charset="0"/>
                        </a:rPr>
                        <a:t>How to change the column layout configuration</a:t>
                      </a:r>
                    </a:p>
                    <a:p>
                      <a:r>
                        <a:rPr lang="en-US" sz="1600" dirty="0">
                          <a:solidFill>
                            <a:srgbClr val="D9D9D9"/>
                          </a:solidFill>
                          <a:latin typeface="Arial" panose="020B0604020202020204" pitchFamily="34" charset="0"/>
                          <a:cs typeface="Arial" panose="020B0604020202020204" pitchFamily="34" charset="0"/>
                        </a:rPr>
                        <a:t>You can manually change the configuration on the columns by going to VIEW &gt; SLIDE MASTER. You can delete columns, resize them or modify them as needed for your layout. </a:t>
                      </a:r>
                    </a:p>
                    <a:p>
                      <a:pPr marL="0" marR="0" indent="0" algn="l" defTabSz="3765366" rtl="0" eaLnBrk="1" fontAlgn="auto" latinLnBrk="0" hangingPunct="1">
                        <a:lnSpc>
                          <a:spcPct val="100000"/>
                        </a:lnSpc>
                        <a:spcBef>
                          <a:spcPts val="0"/>
                        </a:spcBef>
                        <a:spcAft>
                          <a:spcPts val="0"/>
                        </a:spcAft>
                        <a:buClrTx/>
                        <a:buSzTx/>
                        <a:buFontTx/>
                        <a:buNone/>
                        <a:tabLst/>
                        <a:defRPr/>
                      </a:pPr>
                      <a:r>
                        <a:rPr lang="en-US" sz="1600" dirty="0">
                          <a:solidFill>
                            <a:srgbClr val="D9D9D9"/>
                          </a:solidFill>
                          <a:latin typeface="Arial" panose="020B0604020202020204" pitchFamily="34" charset="0"/>
                          <a:cs typeface="Arial" panose="020B0604020202020204" pitchFamily="34" charset="0"/>
                        </a:rPr>
                        <a:t>You can see a tutorial here: </a:t>
                      </a:r>
                      <a:r>
                        <a:rPr lang="en-US" sz="1600" u="sng" dirty="0">
                          <a:solidFill>
                            <a:srgbClr val="FFC000"/>
                          </a:solidFill>
                          <a:latin typeface="Arial" panose="020B0604020202020204" pitchFamily="34" charset="0"/>
                          <a:cs typeface="Arial" panose="020B0604020202020204" pitchFamily="34" charset="0"/>
                        </a:rPr>
                        <a:t>https://</a:t>
                      </a:r>
                      <a:r>
                        <a:rPr lang="en-US" sz="1600" u="sng" dirty="0" err="1">
                          <a:solidFill>
                            <a:srgbClr val="FFC000"/>
                          </a:solidFill>
                          <a:latin typeface="Arial" panose="020B0604020202020204" pitchFamily="34" charset="0"/>
                          <a:cs typeface="Arial" panose="020B0604020202020204" pitchFamily="34" charset="0"/>
                        </a:rPr>
                        <a:t>www.posterpresentations.com</a:t>
                      </a:r>
                      <a:r>
                        <a:rPr lang="en-US" sz="1600" u="sng" dirty="0">
                          <a:solidFill>
                            <a:srgbClr val="FFC000"/>
                          </a:solidFill>
                          <a:latin typeface="Arial" panose="020B0604020202020204" pitchFamily="34" charset="0"/>
                          <a:cs typeface="Arial" panose="020B0604020202020204" pitchFamily="34" charset="0"/>
                        </a:rPr>
                        <a:t>/how-to-change-the-column-</a:t>
                      </a:r>
                      <a:r>
                        <a:rPr lang="en-US" sz="1600" u="sng" dirty="0" err="1">
                          <a:solidFill>
                            <a:srgbClr val="FFC000"/>
                          </a:solidFill>
                          <a:latin typeface="Arial" panose="020B0604020202020204" pitchFamily="34" charset="0"/>
                          <a:cs typeface="Arial" panose="020B0604020202020204" pitchFamily="34" charset="0"/>
                        </a:rPr>
                        <a:t>configuration.html</a:t>
                      </a:r>
                      <a:endParaRPr lang="en-US" sz="4000" u="sng" dirty="0">
                        <a:solidFill>
                          <a:srgbClr val="FFC000"/>
                        </a:solidFill>
                      </a:endParaRPr>
                    </a:p>
                  </a:txBody>
                  <a:tcPr marL="182880" marT="137160">
                    <a:solidFill>
                      <a:schemeClr val="tx1"/>
                    </a:solidFill>
                  </a:tcPr>
                </a:tc>
                <a:tc hMerge="1">
                  <a:txBody>
                    <a:bodyPr/>
                    <a:lstStyle/>
                    <a:p>
                      <a:endParaRPr lang="en-US"/>
                    </a:p>
                  </a:txBody>
                  <a:tcPr/>
                </a:tc>
                <a:tc hMerge="1">
                  <a:txBody>
                    <a:bodyPr/>
                    <a:lstStyle/>
                    <a:p>
                      <a:endParaRPr lang="en-US" dirty="0"/>
                    </a:p>
                  </a:txBody>
                  <a:tcPr marL="182880" marT="137160">
                    <a:solidFill>
                      <a:srgbClr val="010101"/>
                    </a:solidFill>
                  </a:tcPr>
                </a:tc>
                <a:extLst>
                  <a:ext uri="{0D108BD9-81ED-4DB2-BD59-A6C34878D82A}">
                    <a16:rowId xmlns="" xmlns:a16="http://schemas.microsoft.com/office/drawing/2014/main" val="10004"/>
                  </a:ext>
                </a:extLst>
              </a:tr>
              <a:tr h="1464849">
                <a:tc>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1600" noProof="0" dirty="0">
                        <a:solidFill>
                          <a:srgbClr val="D9D9D9"/>
                        </a:solidFill>
                        <a:latin typeface="Arial" panose="020B0604020202020204" pitchFamily="34" charset="0"/>
                        <a:cs typeface="Arial" panose="020B0604020202020204" pitchFamily="34" charset="0"/>
                      </a:endParaRPr>
                    </a:p>
                  </a:txBody>
                  <a:tcPr marL="182880" marT="137160">
                    <a:blipFill dpi="0" rotWithShape="1">
                      <a:blip r:embed="rId8">
                        <a:extLst>
                          <a:ext uri="{28A0092B-C50C-407E-A947-70E740481C1C}">
                            <a14:useLocalDpi xmlns:a14="http://schemas.microsoft.com/office/drawing/2010/main" val="0"/>
                          </a:ext>
                        </a:extLst>
                      </a:blip>
                      <a:srcRect/>
                      <a:stretch>
                        <a:fillRect/>
                      </a:stretch>
                    </a:blipFill>
                  </a:tcPr>
                </a:tc>
                <a:tc rowSpan="2"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1800" b="1" noProof="0" dirty="0">
                          <a:solidFill>
                            <a:srgbClr val="FFC000"/>
                          </a:solidFill>
                          <a:latin typeface="Arial" panose="020B0604020202020204" pitchFamily="34" charset="0"/>
                          <a:cs typeface="Arial" panose="020B0604020202020204" pitchFamily="34" charset="0"/>
                        </a:rPr>
                        <a:t>How to hide the QUICK START GUIDE bars from the sides of the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noProof="0" dirty="0">
                          <a:solidFill>
                            <a:srgbClr val="D9D9D9"/>
                          </a:solidFill>
                          <a:latin typeface="Arial" panose="020B0604020202020204" pitchFamily="34" charset="0"/>
                          <a:cs typeface="Arial" panose="020B0604020202020204" pitchFamily="34" charset="0"/>
                        </a:rPr>
                        <a:t>The Quick Start</a:t>
                      </a:r>
                      <a:r>
                        <a:rPr lang="en-US" sz="1600" baseline="0" noProof="0" dirty="0">
                          <a:solidFill>
                            <a:srgbClr val="D9D9D9"/>
                          </a:solidFill>
                          <a:latin typeface="Arial" panose="020B0604020202020204" pitchFamily="34" charset="0"/>
                          <a:cs typeface="Arial" panose="020B0604020202020204" pitchFamily="34" charset="0"/>
                        </a:rPr>
                        <a:t> Guides</a:t>
                      </a:r>
                      <a:r>
                        <a:rPr lang="en-US" sz="1600" noProof="0" dirty="0">
                          <a:solidFill>
                            <a:srgbClr val="D9D9D9"/>
                          </a:solidFill>
                          <a:latin typeface="Arial" panose="020B0604020202020204" pitchFamily="34" charset="0"/>
                          <a:cs typeface="Arial" panose="020B0604020202020204" pitchFamily="34" charset="0"/>
                        </a:rPr>
                        <a:t> </a:t>
                      </a:r>
                      <a:r>
                        <a:rPr lang="en-US" sz="1600" u="sng" noProof="0" dirty="0">
                          <a:solidFill>
                            <a:srgbClr val="D9D9D9"/>
                          </a:solidFill>
                          <a:latin typeface="Arial" panose="020B0604020202020204" pitchFamily="34" charset="0"/>
                          <a:cs typeface="Arial" panose="020B0604020202020204" pitchFamily="34" charset="0"/>
                        </a:rPr>
                        <a:t>are outside the template’s printable area</a:t>
                      </a:r>
                      <a:r>
                        <a:rPr lang="en-US" sz="1600" noProof="0" dirty="0">
                          <a:solidFill>
                            <a:srgbClr val="D9D9D9"/>
                          </a:solidFill>
                          <a:latin typeface="Arial" panose="020B0604020202020204" pitchFamily="34" charset="0"/>
                          <a:cs typeface="Arial" panose="020B0604020202020204" pitchFamily="34" charset="0"/>
                        </a:rPr>
                        <a:t> and they will not be on the printed poster</a:t>
                      </a:r>
                      <a:r>
                        <a:rPr lang="en-US" sz="1600" baseline="0" noProof="0" dirty="0">
                          <a:solidFill>
                            <a:srgbClr val="D9D9D9"/>
                          </a:solidFill>
                          <a:latin typeface="Arial" panose="020B0604020202020204" pitchFamily="34" charset="0"/>
                          <a:cs typeface="Arial" panose="020B0604020202020204" pitchFamily="34" charset="0"/>
                        </a:rPr>
                        <a:t>. </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16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baseline="0" noProof="0" dirty="0">
                          <a:solidFill>
                            <a:srgbClr val="D9D9D9"/>
                          </a:solidFill>
                          <a:latin typeface="Arial" panose="020B0604020202020204" pitchFamily="34" charset="0"/>
                          <a:cs typeface="Arial" panose="020B0604020202020204" pitchFamily="34" charset="0"/>
                        </a:rPr>
                        <a:t>If you create a PDF file from your template, the guides will not be included.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16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baseline="0" noProof="0" dirty="0">
                          <a:solidFill>
                            <a:srgbClr val="D9D9D9"/>
                          </a:solidFill>
                          <a:latin typeface="Arial" panose="020B0604020202020204" pitchFamily="34" charset="0"/>
                          <a:cs typeface="Arial" panose="020B0604020202020204" pitchFamily="34" charset="0"/>
                        </a:rPr>
                        <a:t>To hide the guides click on the </a:t>
                      </a:r>
                      <a:r>
                        <a:rPr lang="en-US" sz="1600" b="1" baseline="0" noProof="0" dirty="0">
                          <a:solidFill>
                            <a:srgbClr val="D9D9D9"/>
                          </a:solidFill>
                          <a:latin typeface="Arial" panose="020B0604020202020204" pitchFamily="34" charset="0"/>
                          <a:cs typeface="Arial" panose="020B0604020202020204" pitchFamily="34" charset="0"/>
                        </a:rPr>
                        <a:t>Home</a:t>
                      </a:r>
                      <a:r>
                        <a:rPr lang="en-US" sz="1600" baseline="0" noProof="0" dirty="0">
                          <a:solidFill>
                            <a:srgbClr val="D9D9D9"/>
                          </a:solidFill>
                          <a:latin typeface="Arial" panose="020B0604020202020204" pitchFamily="34" charset="0"/>
                          <a:cs typeface="Arial" panose="020B0604020202020204" pitchFamily="34" charset="0"/>
                        </a:rPr>
                        <a:t> tab (top of the screen) and then click on the </a:t>
                      </a:r>
                      <a:r>
                        <a:rPr lang="en-US" sz="1600" b="1" baseline="0" noProof="0" dirty="0">
                          <a:solidFill>
                            <a:srgbClr val="D9D9D9"/>
                          </a:solidFill>
                          <a:latin typeface="Arial" panose="020B0604020202020204" pitchFamily="34" charset="0"/>
                          <a:cs typeface="Arial" panose="020B0604020202020204" pitchFamily="34" charset="0"/>
                        </a:rPr>
                        <a:t>Layout</a:t>
                      </a:r>
                      <a:r>
                        <a:rPr lang="en-US" sz="1600" baseline="0" noProof="0" dirty="0">
                          <a:solidFill>
                            <a:srgbClr val="D9D9D9"/>
                          </a:solidFill>
                          <a:latin typeface="Arial" panose="020B0604020202020204" pitchFamily="34" charset="0"/>
                          <a:cs typeface="Arial" panose="020B0604020202020204" pitchFamily="34" charset="0"/>
                        </a:rPr>
                        <a:t> button below to see the available layouts. Choose the </a:t>
                      </a:r>
                      <a:r>
                        <a:rPr lang="en-US" sz="1600" b="1" baseline="0" noProof="0" dirty="0">
                          <a:solidFill>
                            <a:srgbClr val="D9D9D9"/>
                          </a:solidFill>
                          <a:latin typeface="Arial" panose="020B0604020202020204" pitchFamily="34" charset="0"/>
                          <a:cs typeface="Arial" panose="020B0604020202020204" pitchFamily="34" charset="0"/>
                        </a:rPr>
                        <a:t>Without Guides </a:t>
                      </a:r>
                      <a:r>
                        <a:rPr lang="en-US" sz="1600" b="0" baseline="0" noProof="0" dirty="0">
                          <a:solidFill>
                            <a:srgbClr val="D9D9D9"/>
                          </a:solidFill>
                          <a:latin typeface="Arial" panose="020B0604020202020204" pitchFamily="34" charset="0"/>
                          <a:cs typeface="Arial" panose="020B0604020202020204" pitchFamily="34" charset="0"/>
                        </a:rPr>
                        <a:t>layout</a:t>
                      </a:r>
                      <a:r>
                        <a:rPr lang="en-US" sz="1600" baseline="0" noProof="0" dirty="0">
                          <a:solidFill>
                            <a:srgbClr val="D9D9D9"/>
                          </a:solidFill>
                          <a:latin typeface="Arial" panose="020B0604020202020204" pitchFamily="34" charset="0"/>
                          <a:cs typeface="Arial" panose="020B0604020202020204" pitchFamily="34" charset="0"/>
                        </a:rPr>
                        <a:t>.</a:t>
                      </a:r>
                      <a:endParaRPr lang="en-US" sz="16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rowSpan="2"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3200" b="1" noProof="0">
                          <a:solidFill>
                            <a:srgbClr val="FFC000"/>
                          </a:solidFill>
                          <a:latin typeface="Arial" panose="020B0604020202020204" pitchFamily="34" charset="0"/>
                          <a:cs typeface="Arial" panose="020B0604020202020204" pitchFamily="34" charset="0"/>
                        </a:rPr>
                        <a:t>How to hide the QUICK START GUIDE bars from the sides of the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800" noProof="0">
                          <a:solidFill>
                            <a:srgbClr val="D9D9D9"/>
                          </a:solidFill>
                          <a:latin typeface="Arial" panose="020B0604020202020204" pitchFamily="34" charset="0"/>
                          <a:cs typeface="Arial" panose="020B0604020202020204" pitchFamily="34" charset="0"/>
                        </a:rPr>
                        <a:t>The Quick Start</a:t>
                      </a:r>
                      <a:r>
                        <a:rPr lang="en-US" sz="2800" baseline="0" noProof="0">
                          <a:solidFill>
                            <a:srgbClr val="D9D9D9"/>
                          </a:solidFill>
                          <a:latin typeface="Arial" panose="020B0604020202020204" pitchFamily="34" charset="0"/>
                          <a:cs typeface="Arial" panose="020B0604020202020204" pitchFamily="34" charset="0"/>
                        </a:rPr>
                        <a:t> Guides</a:t>
                      </a:r>
                      <a:r>
                        <a:rPr lang="en-US" sz="2800" noProof="0">
                          <a:solidFill>
                            <a:srgbClr val="D9D9D9"/>
                          </a:solidFill>
                          <a:latin typeface="Arial" panose="020B0604020202020204" pitchFamily="34" charset="0"/>
                          <a:cs typeface="Arial" panose="020B0604020202020204" pitchFamily="34" charset="0"/>
                        </a:rPr>
                        <a:t> </a:t>
                      </a:r>
                      <a:r>
                        <a:rPr lang="en-US" sz="2800" u="sng" noProof="0">
                          <a:solidFill>
                            <a:srgbClr val="D9D9D9"/>
                          </a:solidFill>
                          <a:latin typeface="Arial" panose="020B0604020202020204" pitchFamily="34" charset="0"/>
                          <a:cs typeface="Arial" panose="020B0604020202020204" pitchFamily="34" charset="0"/>
                        </a:rPr>
                        <a:t>are outside the template’s printable area</a:t>
                      </a:r>
                      <a:r>
                        <a:rPr lang="en-US" sz="2800" noProof="0">
                          <a:solidFill>
                            <a:srgbClr val="D9D9D9"/>
                          </a:solidFill>
                          <a:latin typeface="Arial" panose="020B0604020202020204" pitchFamily="34" charset="0"/>
                          <a:cs typeface="Arial" panose="020B0604020202020204" pitchFamily="34" charset="0"/>
                        </a:rPr>
                        <a:t> and they will not be on the printed poster</a:t>
                      </a:r>
                      <a:r>
                        <a:rPr lang="en-US" sz="2800" baseline="0" noProof="0">
                          <a:solidFill>
                            <a:srgbClr val="D9D9D9"/>
                          </a:solidFill>
                          <a:latin typeface="Arial" panose="020B0604020202020204" pitchFamily="34" charset="0"/>
                          <a:cs typeface="Arial" panose="020B0604020202020204" pitchFamily="34" charset="0"/>
                        </a:rPr>
                        <a:t>. </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800" baseline="0" noProof="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800" baseline="0" noProof="0">
                          <a:solidFill>
                            <a:srgbClr val="D9D9D9"/>
                          </a:solidFill>
                          <a:latin typeface="Arial" panose="020B0604020202020204" pitchFamily="34" charset="0"/>
                          <a:cs typeface="Arial" panose="020B0604020202020204" pitchFamily="34" charset="0"/>
                        </a:rPr>
                        <a:t>If you create a PDF file from your template, the guides will not be included.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800" baseline="0" noProof="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800" baseline="0" noProof="0">
                          <a:solidFill>
                            <a:srgbClr val="D9D9D9"/>
                          </a:solidFill>
                          <a:latin typeface="Arial" panose="020B0604020202020204" pitchFamily="34" charset="0"/>
                          <a:cs typeface="Arial" panose="020B0604020202020204" pitchFamily="34" charset="0"/>
                        </a:rPr>
                        <a:t>To hide the guides click on the </a:t>
                      </a:r>
                      <a:r>
                        <a:rPr lang="en-US" sz="2800" b="1" baseline="0" noProof="0">
                          <a:solidFill>
                            <a:srgbClr val="D9D9D9"/>
                          </a:solidFill>
                          <a:latin typeface="Arial" panose="020B0604020202020204" pitchFamily="34" charset="0"/>
                          <a:cs typeface="Arial" panose="020B0604020202020204" pitchFamily="34" charset="0"/>
                        </a:rPr>
                        <a:t>Home</a:t>
                      </a:r>
                      <a:r>
                        <a:rPr lang="en-US" sz="2800" baseline="0" noProof="0">
                          <a:solidFill>
                            <a:srgbClr val="D9D9D9"/>
                          </a:solidFill>
                          <a:latin typeface="Arial" panose="020B0604020202020204" pitchFamily="34" charset="0"/>
                          <a:cs typeface="Arial" panose="020B0604020202020204" pitchFamily="34" charset="0"/>
                        </a:rPr>
                        <a:t> tab (top of the screen) and then click on the </a:t>
                      </a:r>
                      <a:r>
                        <a:rPr lang="en-US" sz="2800" b="1" baseline="0" noProof="0">
                          <a:solidFill>
                            <a:srgbClr val="D9D9D9"/>
                          </a:solidFill>
                          <a:latin typeface="Arial" panose="020B0604020202020204" pitchFamily="34" charset="0"/>
                          <a:cs typeface="Arial" panose="020B0604020202020204" pitchFamily="34" charset="0"/>
                        </a:rPr>
                        <a:t>Layout</a:t>
                      </a:r>
                      <a:r>
                        <a:rPr lang="en-US" sz="2800" baseline="0" noProof="0">
                          <a:solidFill>
                            <a:srgbClr val="D9D9D9"/>
                          </a:solidFill>
                          <a:latin typeface="Arial" panose="020B0604020202020204" pitchFamily="34" charset="0"/>
                          <a:cs typeface="Arial" panose="020B0604020202020204" pitchFamily="34" charset="0"/>
                        </a:rPr>
                        <a:t> button below to see the available layouts. Choose the </a:t>
                      </a:r>
                      <a:r>
                        <a:rPr lang="en-US" sz="2800" b="1" baseline="0" noProof="0">
                          <a:solidFill>
                            <a:srgbClr val="D9D9D9"/>
                          </a:solidFill>
                          <a:latin typeface="Arial" panose="020B0604020202020204" pitchFamily="34" charset="0"/>
                          <a:cs typeface="Arial" panose="020B0604020202020204" pitchFamily="34" charset="0"/>
                        </a:rPr>
                        <a:t>Without Guides </a:t>
                      </a:r>
                      <a:r>
                        <a:rPr lang="en-US" sz="2800" b="0" baseline="0" noProof="0">
                          <a:solidFill>
                            <a:srgbClr val="D9D9D9"/>
                          </a:solidFill>
                          <a:latin typeface="Arial" panose="020B0604020202020204" pitchFamily="34" charset="0"/>
                          <a:cs typeface="Arial" panose="020B0604020202020204" pitchFamily="34" charset="0"/>
                        </a:rPr>
                        <a:t>layout</a:t>
                      </a:r>
                      <a:r>
                        <a:rPr lang="en-US" sz="2800" baseline="0" noProof="0">
                          <a:solidFill>
                            <a:srgbClr val="D9D9D9"/>
                          </a:solidFill>
                          <a:latin typeface="Arial" panose="020B0604020202020204" pitchFamily="34" charset="0"/>
                          <a:cs typeface="Arial" panose="020B0604020202020204" pitchFamily="34" charset="0"/>
                        </a:rPr>
                        <a:t>.</a:t>
                      </a:r>
                      <a:endParaRPr lang="en-US" sz="28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 xmlns:a16="http://schemas.microsoft.com/office/drawing/2014/main" val="10005"/>
                  </a:ext>
                </a:extLst>
              </a:tr>
              <a:tr h="3206966">
                <a:tc>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16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gridSpan="2" v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8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hMerge="1" vMerge="1">
                  <a:txBody>
                    <a:bodyPr/>
                    <a:lstStyle/>
                    <a:p>
                      <a:endParaRPr lang="en-US"/>
                    </a:p>
                  </a:txBody>
                  <a:tcPr/>
                </a:tc>
                <a:extLst>
                  <a:ext uri="{0D108BD9-81ED-4DB2-BD59-A6C34878D82A}">
                    <a16:rowId xmlns="" xmlns:a16="http://schemas.microsoft.com/office/drawing/2014/main" val="1766341567"/>
                  </a:ext>
                </a:extLst>
              </a:tr>
              <a:tr h="4037654">
                <a:tc>
                  <a:txBody>
                    <a:bodyPr/>
                    <a:lstStyle/>
                    <a:p>
                      <a:pPr rtl="0"/>
                      <a:r>
                        <a:rPr lang="en-US" sz="1800" b="1" dirty="0">
                          <a:solidFill>
                            <a:srgbClr val="FFC000"/>
                          </a:solidFill>
                          <a:latin typeface="Arial" panose="020B0604020202020204" pitchFamily="34" charset="0"/>
                          <a:cs typeface="Arial" panose="020B0604020202020204" pitchFamily="34" charset="0"/>
                        </a:rPr>
                        <a:t>How to</a:t>
                      </a:r>
                      <a:r>
                        <a:rPr lang="en-US" sz="1800" b="1" baseline="0" dirty="0">
                          <a:solidFill>
                            <a:srgbClr val="FFC000"/>
                          </a:solidFill>
                          <a:latin typeface="Arial" panose="020B0604020202020204" pitchFamily="34" charset="0"/>
                          <a:cs typeface="Arial" panose="020B0604020202020204" pitchFamily="34" charset="0"/>
                        </a:rPr>
                        <a:t> preview your poster prior to printing</a:t>
                      </a:r>
                      <a:endParaRPr lang="en-US" sz="1800" b="1" dirty="0">
                        <a:solidFill>
                          <a:srgbClr val="FFC000"/>
                        </a:solidFill>
                        <a:latin typeface="Arial" panose="020B0604020202020204" pitchFamily="34" charset="0"/>
                        <a:cs typeface="Arial" panose="020B0604020202020204" pitchFamily="34" charset="0"/>
                      </a:endParaRPr>
                    </a:p>
                    <a:p>
                      <a:pPr rtl="0"/>
                      <a:r>
                        <a:rPr lang="en-US" sz="1600" dirty="0">
                          <a:solidFill>
                            <a:srgbClr val="D9D9D9"/>
                          </a:solidFill>
                          <a:latin typeface="Arial" panose="020B0604020202020204" pitchFamily="34" charset="0"/>
                          <a:cs typeface="Arial" panose="020B0604020202020204" pitchFamily="34" charset="0"/>
                        </a:rPr>
                        <a:t>You can preview your poster at any time by pressing the </a:t>
                      </a:r>
                      <a:r>
                        <a:rPr lang="en-US" sz="1600" dirty="0">
                          <a:solidFill>
                            <a:srgbClr val="FFC000"/>
                          </a:solidFill>
                          <a:latin typeface="Arial" panose="020B0604020202020204" pitchFamily="34" charset="0"/>
                          <a:cs typeface="Arial" panose="020B0604020202020204" pitchFamily="34" charset="0"/>
                        </a:rPr>
                        <a:t>F5 key</a:t>
                      </a:r>
                      <a:r>
                        <a:rPr lang="en-US" sz="1600" dirty="0">
                          <a:solidFill>
                            <a:srgbClr val="D9D9D9"/>
                          </a:solidFill>
                          <a:latin typeface="Arial" panose="020B0604020202020204" pitchFamily="34" charset="0"/>
                          <a:cs typeface="Arial" panose="020B0604020202020204" pitchFamily="34" charset="0"/>
                        </a:rPr>
                        <a:t> on your keyboard. You will see on the screen what's on your poster and how it should look when printed. Press the </a:t>
                      </a:r>
                      <a:r>
                        <a:rPr lang="en-US" sz="1600" dirty="0">
                          <a:solidFill>
                            <a:srgbClr val="FFC000"/>
                          </a:solidFill>
                          <a:latin typeface="Arial" panose="020B0604020202020204" pitchFamily="34" charset="0"/>
                          <a:cs typeface="Arial" panose="020B0604020202020204" pitchFamily="34" charset="0"/>
                        </a:rPr>
                        <a:t>ESC key </a:t>
                      </a:r>
                      <a:r>
                        <a:rPr lang="en-US" sz="1600" dirty="0">
                          <a:solidFill>
                            <a:srgbClr val="D9D9D9"/>
                          </a:solidFill>
                          <a:latin typeface="Arial" panose="020B0604020202020204" pitchFamily="34" charset="0"/>
                          <a:cs typeface="Arial" panose="020B0604020202020204" pitchFamily="34" charset="0"/>
                        </a:rPr>
                        <a:t>to exit Preview.</a:t>
                      </a:r>
                    </a:p>
                  </a:txBody>
                  <a:tcPr marL="182880" marT="137160">
                    <a:solidFill>
                      <a:srgbClr val="010101"/>
                    </a:solidFill>
                  </a:tcPr>
                </a:tc>
                <a:tc gridSpan="2">
                  <a:txBody>
                    <a:bodyPr/>
                    <a:lstStyle/>
                    <a:p>
                      <a:pPr rtl="0"/>
                      <a:r>
                        <a:rPr lang="en-US" sz="8000" b="1" dirty="0">
                          <a:solidFill>
                            <a:srgbClr val="D9D9D9"/>
                          </a:solidFill>
                          <a:latin typeface="Arial" panose="020B0604020202020204" pitchFamily="34" charset="0"/>
                          <a:cs typeface="Arial" panose="020B0604020202020204" pitchFamily="34" charset="0"/>
                        </a:rPr>
                        <a:t>F5</a:t>
                      </a:r>
                      <a:r>
                        <a:rPr lang="en-US" sz="1600" baseline="0" dirty="0">
                          <a:solidFill>
                            <a:srgbClr val="D9D9D9"/>
                          </a:solidFill>
                          <a:latin typeface="Arial" panose="020B0604020202020204" pitchFamily="34" charset="0"/>
                          <a:cs typeface="Arial" panose="020B0604020202020204" pitchFamily="34" charset="0"/>
                        </a:rPr>
                        <a:t> </a:t>
                      </a:r>
                      <a:endParaRPr lang="en-US" sz="1600" dirty="0">
                        <a:solidFill>
                          <a:srgbClr val="D9D9D9"/>
                        </a:solidFill>
                        <a:latin typeface="Arial" panose="020B0604020202020204" pitchFamily="34" charset="0"/>
                        <a:cs typeface="Arial" panose="020B0604020202020204" pitchFamily="34" charset="0"/>
                      </a:endParaRPr>
                    </a:p>
                  </a:txBody>
                  <a:tcPr marL="182880" marT="137160">
                    <a:solidFill>
                      <a:schemeClr val="tx1">
                        <a:lumMod val="95000"/>
                        <a:lumOff val="5000"/>
                      </a:schemeClr>
                    </a:solidFill>
                  </a:tcPr>
                </a:tc>
                <a:tc hMerge="1">
                  <a:txBody>
                    <a:bodyPr/>
                    <a:lstStyle/>
                    <a:p>
                      <a:pPr algn="ctr"/>
                      <a:r>
                        <a:rPr lang="en-US" sz="13800" b="1" dirty="0">
                          <a:solidFill>
                            <a:srgbClr val="D9D9D9"/>
                          </a:solidFill>
                          <a:latin typeface="Arial" panose="020B0604020202020204" pitchFamily="34" charset="0"/>
                          <a:cs typeface="Arial" panose="020B0604020202020204" pitchFamily="34" charset="0"/>
                        </a:rPr>
                        <a:t>F5</a:t>
                      </a:r>
                      <a:r>
                        <a:rPr lang="en-US" sz="2800" baseline="0" dirty="0">
                          <a:solidFill>
                            <a:srgbClr val="D9D9D9"/>
                          </a:solidFill>
                          <a:latin typeface="Arial" panose="020B0604020202020204" pitchFamily="34" charset="0"/>
                          <a:cs typeface="Arial" panose="020B0604020202020204" pitchFamily="34" charset="0"/>
                        </a:rPr>
                        <a:t> </a:t>
                      </a:r>
                      <a:endParaRPr lang="en-US" sz="6000" dirty="0"/>
                    </a:p>
                  </a:txBody>
                  <a:tcPr marL="182880" marT="137160" anchor="ctr">
                    <a:solidFill>
                      <a:schemeClr val="tx1">
                        <a:lumMod val="95000"/>
                        <a:lumOff val="5000"/>
                      </a:schemeClr>
                    </a:solidFill>
                  </a:tcPr>
                </a:tc>
                <a:extLst>
                  <a:ext uri="{0D108BD9-81ED-4DB2-BD59-A6C34878D82A}">
                    <a16:rowId xmlns="" xmlns:a16="http://schemas.microsoft.com/office/drawing/2014/main" val="10006"/>
                  </a:ext>
                </a:extLst>
              </a:tr>
              <a:tr h="3874745">
                <a:tc gridSpan="3">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1800" b="1" noProof="0" dirty="0">
                          <a:solidFill>
                            <a:srgbClr val="FFC000"/>
                          </a:solidFill>
                          <a:latin typeface="Arial"/>
                          <a:cs typeface="Arial"/>
                        </a:rPr>
                        <a:t>How to 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noProof="0" dirty="0">
                          <a:solidFill>
                            <a:srgbClr val="D9D9D9"/>
                          </a:solidFill>
                          <a:latin typeface="Arial"/>
                          <a:cs typeface="Arial"/>
                        </a:rPr>
                        <a:t>When you are ready to have your poster printed go online to </a:t>
                      </a:r>
                      <a:r>
                        <a:rPr lang="en-US" sz="1600" noProof="0" dirty="0" err="1">
                          <a:solidFill>
                            <a:srgbClr val="FFC000"/>
                          </a:solidFill>
                          <a:latin typeface="Arial"/>
                          <a:cs typeface="Arial"/>
                        </a:rPr>
                        <a:t>PosterPresentations.com</a:t>
                      </a:r>
                      <a:r>
                        <a:rPr lang="en-US" sz="1600" noProof="0" dirty="0">
                          <a:solidFill>
                            <a:srgbClr val="D9D9D9"/>
                          </a:solidFill>
                          <a:latin typeface="Arial"/>
                          <a:cs typeface="Arial"/>
                        </a:rPr>
                        <a:t> and click on the "</a:t>
                      </a:r>
                      <a:r>
                        <a:rPr lang="en-US" sz="1600" noProof="0" dirty="0">
                          <a:solidFill>
                            <a:srgbClr val="FFC000"/>
                          </a:solidFill>
                          <a:latin typeface="Arial"/>
                          <a:cs typeface="Arial"/>
                        </a:rPr>
                        <a:t>Order Your Poster</a:t>
                      </a:r>
                      <a:r>
                        <a:rPr lang="en-US" sz="1600" noProof="0" dirty="0">
                          <a:solidFill>
                            <a:srgbClr val="D9D9D9"/>
                          </a:solidFill>
                          <a:latin typeface="Arial"/>
                          <a:cs typeface="Arial"/>
                        </a:rPr>
                        <a:t>" button. You can have your poster printed on professional papers, fabric for easy traveling and a variety of other materials. </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noProof="0" dirty="0">
                          <a:solidFill>
                            <a:srgbClr val="D9D9D9"/>
                          </a:solidFill>
                          <a:latin typeface="Arial"/>
                          <a:cs typeface="Arial"/>
                        </a:rPr>
                        <a:t>If you submit a PowerPoint document, you will be receiving a PDF proof for your approval prior to printing. If your order is placed and paid for before noon (Pacific time) Monday-Friday, your order will ship out that same day. FedEx Next day, Second day, Third day, and Free Ground services are offered. </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1600" noProof="0" dirty="0">
                          <a:solidFill>
                            <a:srgbClr val="D9D9D9"/>
                          </a:solidFill>
                          <a:latin typeface="Arial"/>
                          <a:cs typeface="Arial"/>
                        </a:rPr>
                        <a:t/>
                      </a:r>
                      <a:br>
                        <a:rPr lang="en-US" sz="1600" noProof="0" dirty="0">
                          <a:solidFill>
                            <a:srgbClr val="D9D9D9"/>
                          </a:solidFill>
                          <a:latin typeface="Arial"/>
                          <a:cs typeface="Arial"/>
                        </a:rPr>
                      </a:br>
                      <a:r>
                        <a:rPr lang="en-US" sz="1600" noProof="0" dirty="0">
                          <a:solidFill>
                            <a:srgbClr val="D9D9D9"/>
                          </a:solidFill>
                          <a:latin typeface="Arial"/>
                          <a:cs typeface="Arial"/>
                        </a:rPr>
                        <a:t>Go to </a:t>
                      </a:r>
                      <a:r>
                        <a:rPr lang="en-US" sz="1600" noProof="0" dirty="0" err="1">
                          <a:solidFill>
                            <a:srgbClr val="FFC000"/>
                          </a:solidFill>
                          <a:latin typeface="Arial"/>
                          <a:cs typeface="Arial"/>
                        </a:rPr>
                        <a:t>PosterPresentations.com</a:t>
                      </a:r>
                      <a:r>
                        <a:rPr lang="en-US" sz="1600" noProof="0" dirty="0">
                          <a:solidFill>
                            <a:srgbClr val="D9D9D9"/>
                          </a:solidFill>
                          <a:latin typeface="Arial"/>
                          <a:cs typeface="Arial"/>
                        </a:rPr>
                        <a:t> for more information.</a:t>
                      </a:r>
                    </a:p>
                  </a:txBody>
                  <a:tcPr marL="182880" marT="137160">
                    <a:solidFill>
                      <a:srgbClr val="010101"/>
                    </a:solidFill>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7"/>
                  </a:ext>
                </a:extLst>
              </a:tr>
              <a:tr h="913821">
                <a:tc gridSpan="3">
                  <a:txBody>
                    <a:bodyPr/>
                    <a:lstStyle/>
                    <a:p>
                      <a:endParaRPr lang="en-US" sz="1600" dirty="0">
                        <a:solidFill>
                          <a:srgbClr val="1F3A4E"/>
                        </a:solidFill>
                      </a:endParaRPr>
                    </a:p>
                  </a:txBody>
                  <a:tcPr marL="182880" marT="137160">
                    <a:blipFill dpi="0" rotWithShape="1">
                      <a:blip r:embed="rId9">
                        <a:extLst>
                          <a:ext uri="{28A0092B-C50C-407E-A947-70E740481C1C}">
                            <a14:useLocalDpi xmlns:a14="http://schemas.microsoft.com/office/drawing/2010/main" val="0"/>
                          </a:ext>
                        </a:extLst>
                      </a:blip>
                      <a:srcRect/>
                      <a:stretch>
                        <a:fillRect/>
                      </a:stretch>
                    </a:blipFill>
                  </a:tcPr>
                </a:tc>
                <a:tc hMerge="1">
                  <a:txBody>
                    <a:bodyPr/>
                    <a:lstStyle/>
                    <a:p>
                      <a:endParaRPr lang="en-US"/>
                    </a:p>
                  </a:txBody>
                  <a:tcPr/>
                </a:tc>
                <a:tc hMerge="1">
                  <a:txBody>
                    <a:bodyPr/>
                    <a:lstStyle/>
                    <a:p>
                      <a:endParaRPr lang="en-US"/>
                    </a:p>
                  </a:txBody>
                  <a:tcPr/>
                </a:tc>
                <a:extLst>
                  <a:ext uri="{0D108BD9-81ED-4DB2-BD59-A6C34878D82A}">
                    <a16:rowId xmlns="" xmlns:a16="http://schemas.microsoft.com/office/drawing/2014/main" val="10008"/>
                  </a:ext>
                </a:extLst>
              </a:tr>
              <a:tr h="1242160">
                <a:tc gridSpan="2">
                  <a:txBody>
                    <a:bodyPr/>
                    <a:lstStyle/>
                    <a:p>
                      <a:pPr>
                        <a:lnSpc>
                          <a:spcPts val="2600"/>
                        </a:lnSpc>
                      </a:pPr>
                      <a:r>
                        <a:rPr lang="en-US" sz="1400" dirty="0">
                          <a:solidFill>
                            <a:schemeClr val="bg1">
                              <a:lumMod val="85000"/>
                            </a:schemeClr>
                          </a:solidFill>
                          <a:latin typeface="Arial"/>
                          <a:cs typeface="Arial"/>
                        </a:rPr>
                        <a:t>© 2019</a:t>
                      </a:r>
                      <a:r>
                        <a:rPr lang="en-US" sz="1400" baseline="0" dirty="0">
                          <a:solidFill>
                            <a:schemeClr val="bg1">
                              <a:lumMod val="85000"/>
                            </a:schemeClr>
                          </a:solidFill>
                          <a:latin typeface="Arial"/>
                          <a:cs typeface="Arial"/>
                        </a:rPr>
                        <a:t> </a:t>
                      </a:r>
                      <a:r>
                        <a:rPr lang="en-US" sz="1400" dirty="0" err="1">
                          <a:solidFill>
                            <a:schemeClr val="bg1">
                              <a:lumMod val="85000"/>
                            </a:schemeClr>
                          </a:solidFill>
                          <a:latin typeface="Arial"/>
                          <a:cs typeface="Arial"/>
                        </a:rPr>
                        <a:t>PosterPresentations.com</a:t>
                      </a:r>
                      <a:r>
                        <a:rPr lang="en-US" sz="1400" dirty="0">
                          <a:solidFill>
                            <a:schemeClr val="bg1">
                              <a:lumMod val="85000"/>
                            </a:schemeClr>
                          </a:solidFill>
                          <a:latin typeface="Arial"/>
                          <a:cs typeface="Arial"/>
                        </a:rPr>
                        <a:t/>
                      </a:r>
                      <a:br>
                        <a:rPr lang="en-US" sz="1400" dirty="0">
                          <a:solidFill>
                            <a:schemeClr val="bg1">
                              <a:lumMod val="85000"/>
                            </a:schemeClr>
                          </a:solidFill>
                          <a:latin typeface="Arial"/>
                          <a:cs typeface="Arial"/>
                        </a:rPr>
                      </a:br>
                      <a:r>
                        <a:rPr lang="en-US" sz="1400" dirty="0">
                          <a:solidFill>
                            <a:schemeClr val="bg1">
                              <a:lumMod val="85000"/>
                            </a:schemeClr>
                          </a:solidFill>
                          <a:latin typeface="Arial"/>
                          <a:cs typeface="Arial"/>
                        </a:rPr>
                        <a:t>2117 Fourth Street ,</a:t>
                      </a:r>
                      <a:r>
                        <a:rPr lang="en-US" sz="1400" baseline="0" dirty="0">
                          <a:solidFill>
                            <a:schemeClr val="bg1">
                              <a:lumMod val="85000"/>
                            </a:schemeClr>
                          </a:solidFill>
                          <a:latin typeface="Arial"/>
                          <a:cs typeface="Arial"/>
                        </a:rPr>
                        <a:t> STE C        </a:t>
                      </a:r>
                    </a:p>
                    <a:p>
                      <a:pPr>
                        <a:lnSpc>
                          <a:spcPts val="2600"/>
                        </a:lnSpc>
                      </a:pPr>
                      <a:r>
                        <a:rPr lang="en-US" sz="1400" baseline="0" dirty="0">
                          <a:solidFill>
                            <a:schemeClr val="bg1">
                              <a:lumMod val="85000"/>
                            </a:schemeClr>
                          </a:solidFill>
                          <a:latin typeface="Arial"/>
                          <a:cs typeface="Arial"/>
                        </a:rPr>
                        <a:t>Berkeley CA 94710 USA</a:t>
                      </a:r>
                      <a:endParaRPr lang="en-US" sz="1400" dirty="0">
                        <a:solidFill>
                          <a:schemeClr val="bg1">
                            <a:lumMod val="85000"/>
                          </a:schemeClr>
                        </a:solidFill>
                        <a:latin typeface="Arial"/>
                        <a:cs typeface="Arial"/>
                      </a:endParaRPr>
                    </a:p>
                  </a:txBody>
                  <a:tcPr marL="182880" marT="137160">
                    <a:solidFill>
                      <a:srgbClr val="010101"/>
                    </a:solidFill>
                  </a:tcPr>
                </a:tc>
                <a:tc hMerge="1">
                  <a:txBody>
                    <a:bodyPr/>
                    <a:lstStyle/>
                    <a:p>
                      <a:pPr>
                        <a:lnSpc>
                          <a:spcPts val="2600"/>
                        </a:lnSpc>
                      </a:pPr>
                      <a:endParaRPr lang="en-US" sz="2400" dirty="0">
                        <a:solidFill>
                          <a:schemeClr val="bg1">
                            <a:lumMod val="85000"/>
                          </a:schemeClr>
                        </a:solidFill>
                        <a:latin typeface="Arial"/>
                        <a:cs typeface="Arial"/>
                      </a:endParaRPr>
                    </a:p>
                  </a:txBody>
                  <a:tcPr marL="182880" marT="137160">
                    <a:solidFill>
                      <a:srgbClr val="010101"/>
                    </a:solidFill>
                  </a:tcPr>
                </a:tc>
                <a:tc>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1600" b="1" dirty="0">
                          <a:solidFill>
                            <a:srgbClr val="D0D0D0"/>
                          </a:solidFill>
                          <a:latin typeface="Arial"/>
                          <a:cs typeface="Arial"/>
                        </a:rPr>
                        <a:t>For complete tutorials</a:t>
                      </a:r>
                      <a:r>
                        <a:rPr lang="en-US" sz="1600" b="1" baseline="0" dirty="0">
                          <a:solidFill>
                            <a:srgbClr val="D0D0D0"/>
                          </a:solidFill>
                          <a:latin typeface="Arial"/>
                          <a:cs typeface="Arial"/>
                        </a:rPr>
                        <a:t> visit:</a:t>
                      </a:r>
                    </a:p>
                    <a:p>
                      <a:pPr marL="0" marR="0" indent="0" algn="l" defTabSz="4388900" rtl="0" eaLnBrk="1" fontAlgn="auto" latinLnBrk="0" hangingPunct="1">
                        <a:lnSpc>
                          <a:spcPct val="100000"/>
                        </a:lnSpc>
                        <a:spcBef>
                          <a:spcPts val="0"/>
                        </a:spcBef>
                        <a:spcAft>
                          <a:spcPts val="0"/>
                        </a:spcAft>
                        <a:buClrTx/>
                        <a:buSzTx/>
                        <a:buFontTx/>
                        <a:buNone/>
                        <a:tabLst/>
                        <a:defRPr/>
                      </a:pPr>
                      <a:r>
                        <a:rPr lang="en-US" sz="1200" b="1" dirty="0">
                          <a:solidFill>
                            <a:srgbClr val="FFC000"/>
                          </a:solidFill>
                          <a:latin typeface="Arial"/>
                          <a:cs typeface="Arial"/>
                        </a:rPr>
                        <a:t>https://</a:t>
                      </a:r>
                      <a:r>
                        <a:rPr lang="en-US" sz="1200" b="1" dirty="0" err="1">
                          <a:solidFill>
                            <a:srgbClr val="FFC000"/>
                          </a:solidFill>
                          <a:latin typeface="Arial"/>
                          <a:cs typeface="Arial"/>
                        </a:rPr>
                        <a:t>www.posterpresentations.com</a:t>
                      </a:r>
                      <a:r>
                        <a:rPr lang="en-US" sz="1200" b="1" dirty="0">
                          <a:solidFill>
                            <a:srgbClr val="FFC000"/>
                          </a:solidFill>
                          <a:latin typeface="Arial"/>
                          <a:cs typeface="Arial"/>
                        </a:rPr>
                        <a:t>/</a:t>
                      </a:r>
                      <a:r>
                        <a:rPr lang="en-US" sz="1200" b="1" dirty="0" err="1">
                          <a:solidFill>
                            <a:srgbClr val="FFC000"/>
                          </a:solidFill>
                          <a:latin typeface="Arial"/>
                          <a:cs typeface="Arial"/>
                        </a:rPr>
                        <a:t>helpdesk.html</a:t>
                      </a:r>
                      <a:endParaRPr lang="en-US" sz="8800" dirty="0"/>
                    </a:p>
                  </a:txBody>
                  <a:tcPr marL="182880" marT="137160">
                    <a:solidFill>
                      <a:srgbClr val="010101"/>
                    </a:solidFill>
                  </a:tcPr>
                </a:tc>
                <a:extLst>
                  <a:ext uri="{0D108BD9-81ED-4DB2-BD59-A6C34878D82A}">
                    <a16:rowId xmlns="" xmlns:a16="http://schemas.microsoft.com/office/drawing/2014/main" val="10009"/>
                  </a:ext>
                </a:extLst>
              </a:tr>
            </a:tbl>
          </a:graphicData>
        </a:graphic>
      </p:graphicFrame>
    </p:spTree>
  </p:cSld>
  <p:clrMap bg1="lt1" tx1="dk1" bg2="lt2" tx2="dk2" accent1="accent1" accent2="accent2" accent3="accent3" accent4="accent4" accent5="accent5" accent6="accent6" hlink="hlink" folHlink="folHlink"/>
  <p:sldLayoutIdLst>
    <p:sldLayoutId id="2147483654" r:id="rId1"/>
  </p:sldLayoutIdLst>
  <p:txStyles>
    <p:titleStyle>
      <a:lvl1pPr algn="ctr" defTabSz="3761915" rtl="0" eaLnBrk="1" latinLnBrk="0" hangingPunct="1">
        <a:spcBef>
          <a:spcPct val="0"/>
        </a:spcBef>
        <a:buNone/>
        <a:defRPr sz="7500" kern="1200">
          <a:solidFill>
            <a:schemeClr val="bg1"/>
          </a:solidFill>
          <a:latin typeface="Trebuchet MS" pitchFamily="34" charset="0"/>
          <a:ea typeface="+mj-ea"/>
          <a:cs typeface="+mj-cs"/>
        </a:defRPr>
      </a:lvl1pPr>
    </p:titleStyle>
    <p:bodyStyle>
      <a:lvl1pPr marL="1410719" indent="-1410719" algn="l" defTabSz="3761915" rtl="0" eaLnBrk="1" latinLnBrk="0" hangingPunct="1">
        <a:spcBef>
          <a:spcPct val="20000"/>
        </a:spcBef>
        <a:buFont typeface="Arial" pitchFamily="34" charset="0"/>
        <a:buChar char="•"/>
        <a:defRPr sz="13200" kern="1200">
          <a:solidFill>
            <a:schemeClr val="tx1"/>
          </a:solidFill>
          <a:latin typeface="+mn-lt"/>
          <a:ea typeface="+mn-ea"/>
          <a:cs typeface="+mn-cs"/>
        </a:defRPr>
      </a:lvl1pPr>
      <a:lvl2pPr marL="3056556" indent="-1175598" algn="l" defTabSz="3761915" rtl="0" eaLnBrk="1" latinLnBrk="0" hangingPunct="1">
        <a:spcBef>
          <a:spcPct val="20000"/>
        </a:spcBef>
        <a:buFont typeface="Arial" pitchFamily="34" charset="0"/>
        <a:buChar char="–"/>
        <a:defRPr sz="11600" kern="1200">
          <a:solidFill>
            <a:schemeClr val="tx1"/>
          </a:solidFill>
          <a:latin typeface="+mn-lt"/>
          <a:ea typeface="+mn-ea"/>
          <a:cs typeface="+mn-cs"/>
        </a:defRPr>
      </a:lvl2pPr>
      <a:lvl3pPr marL="4702394" indent="-940479" algn="l" defTabSz="3761915" rtl="0" eaLnBrk="1" latinLnBrk="0" hangingPunct="1">
        <a:spcBef>
          <a:spcPct val="20000"/>
        </a:spcBef>
        <a:buFont typeface="Arial" pitchFamily="34" charset="0"/>
        <a:buChar char="•"/>
        <a:defRPr sz="9900" kern="1200">
          <a:solidFill>
            <a:schemeClr val="tx1"/>
          </a:solidFill>
          <a:latin typeface="+mn-lt"/>
          <a:ea typeface="+mn-ea"/>
          <a:cs typeface="+mn-cs"/>
        </a:defRPr>
      </a:lvl3pPr>
      <a:lvl4pPr marL="6583352"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4pPr>
      <a:lvl5pPr marL="8464308"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5pPr>
      <a:lvl6pPr marL="10345266"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6pPr>
      <a:lvl7pPr marL="12226223"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7pPr>
      <a:lvl8pPr marL="14107181"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8pPr>
      <a:lvl9pPr marL="15988137" indent="-940479" algn="l" defTabSz="3761915" rtl="0" eaLnBrk="1" latinLnBrk="0" hangingPunct="1">
        <a:spcBef>
          <a:spcPct val="20000"/>
        </a:spcBef>
        <a:buFont typeface="Arial" pitchFamily="34" charset="0"/>
        <a:buChar char="•"/>
        <a:defRPr sz="8300" kern="1200">
          <a:solidFill>
            <a:schemeClr val="tx1"/>
          </a:solidFill>
          <a:latin typeface="+mn-lt"/>
          <a:ea typeface="+mn-ea"/>
          <a:cs typeface="+mn-cs"/>
        </a:defRPr>
      </a:lvl9pPr>
    </p:bodyStyle>
    <p:otherStyle>
      <a:defPPr>
        <a:defRPr lang="en-US"/>
      </a:defPPr>
      <a:lvl1pPr marL="0" algn="l" defTabSz="3761915" rtl="0" eaLnBrk="1" latinLnBrk="0" hangingPunct="1">
        <a:defRPr sz="7400" kern="1200">
          <a:solidFill>
            <a:schemeClr val="tx1"/>
          </a:solidFill>
          <a:latin typeface="+mn-lt"/>
          <a:ea typeface="+mn-ea"/>
          <a:cs typeface="+mn-cs"/>
        </a:defRPr>
      </a:lvl1pPr>
      <a:lvl2pPr marL="1880958" algn="l" defTabSz="3761915" rtl="0" eaLnBrk="1" latinLnBrk="0" hangingPunct="1">
        <a:defRPr sz="7400" kern="1200">
          <a:solidFill>
            <a:schemeClr val="tx1"/>
          </a:solidFill>
          <a:latin typeface="+mn-lt"/>
          <a:ea typeface="+mn-ea"/>
          <a:cs typeface="+mn-cs"/>
        </a:defRPr>
      </a:lvl2pPr>
      <a:lvl3pPr marL="3761915" algn="l" defTabSz="3761915" rtl="0" eaLnBrk="1" latinLnBrk="0" hangingPunct="1">
        <a:defRPr sz="7400" kern="1200">
          <a:solidFill>
            <a:schemeClr val="tx1"/>
          </a:solidFill>
          <a:latin typeface="+mn-lt"/>
          <a:ea typeface="+mn-ea"/>
          <a:cs typeface="+mn-cs"/>
        </a:defRPr>
      </a:lvl3pPr>
      <a:lvl4pPr marL="5642873" algn="l" defTabSz="3761915" rtl="0" eaLnBrk="1" latinLnBrk="0" hangingPunct="1">
        <a:defRPr sz="7400" kern="1200">
          <a:solidFill>
            <a:schemeClr val="tx1"/>
          </a:solidFill>
          <a:latin typeface="+mn-lt"/>
          <a:ea typeface="+mn-ea"/>
          <a:cs typeface="+mn-cs"/>
        </a:defRPr>
      </a:lvl4pPr>
      <a:lvl5pPr marL="7523829" algn="l" defTabSz="3761915" rtl="0" eaLnBrk="1" latinLnBrk="0" hangingPunct="1">
        <a:defRPr sz="7400" kern="1200">
          <a:solidFill>
            <a:schemeClr val="tx1"/>
          </a:solidFill>
          <a:latin typeface="+mn-lt"/>
          <a:ea typeface="+mn-ea"/>
          <a:cs typeface="+mn-cs"/>
        </a:defRPr>
      </a:lvl5pPr>
      <a:lvl6pPr marL="9404787" algn="l" defTabSz="3761915" rtl="0" eaLnBrk="1" latinLnBrk="0" hangingPunct="1">
        <a:defRPr sz="7400" kern="1200">
          <a:solidFill>
            <a:schemeClr val="tx1"/>
          </a:solidFill>
          <a:latin typeface="+mn-lt"/>
          <a:ea typeface="+mn-ea"/>
          <a:cs typeface="+mn-cs"/>
        </a:defRPr>
      </a:lvl6pPr>
      <a:lvl7pPr marL="11285745" algn="l" defTabSz="3761915" rtl="0" eaLnBrk="1" latinLnBrk="0" hangingPunct="1">
        <a:defRPr sz="7400" kern="1200">
          <a:solidFill>
            <a:schemeClr val="tx1"/>
          </a:solidFill>
          <a:latin typeface="+mn-lt"/>
          <a:ea typeface="+mn-ea"/>
          <a:cs typeface="+mn-cs"/>
        </a:defRPr>
      </a:lvl7pPr>
      <a:lvl8pPr marL="13166702" algn="l" defTabSz="3761915" rtl="0" eaLnBrk="1" latinLnBrk="0" hangingPunct="1">
        <a:defRPr sz="7400" kern="1200">
          <a:solidFill>
            <a:schemeClr val="tx1"/>
          </a:solidFill>
          <a:latin typeface="+mn-lt"/>
          <a:ea typeface="+mn-ea"/>
          <a:cs typeface="+mn-cs"/>
        </a:defRPr>
      </a:lvl8pPr>
      <a:lvl9pPr marL="15047660" algn="l" defTabSz="3761915" rtl="0" eaLnBrk="1" latinLnBrk="0" hangingPunct="1">
        <a:defRPr sz="7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3" Type="http://schemas.openxmlformats.org/officeDocument/2006/relationships/image" Target="../media/image7.png"/><Relationship Id="rId7" Type="http://schemas.openxmlformats.org/officeDocument/2006/relationships/hyperlink" Target="https://pai.mspbs.gov.py/tercera-dosis-como-refuerzo-contra-el-covid-19/" TargetMode="External"/><Relationship Id="rId12"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datosmacro.expansion.com/otros/coronavirus-vacuna/paraguay" TargetMode="External"/><Relationship Id="rId11" Type="http://schemas.openxmlformats.org/officeDocument/2006/relationships/image" Target="../media/image11.png"/><Relationship Id="rId5" Type="http://schemas.openxmlformats.org/officeDocument/2006/relationships/hyperlink" Target="https://www.upla.cl/noticias/2020/07/31/laboratorio-de-data-science-upla-analizara-datos-de-contagio-de-covid-19/" TargetMode="External"/><Relationship Id="rId15" Type="http://schemas.openxmlformats.org/officeDocument/2006/relationships/image" Target="../media/image15.png"/><Relationship Id="rId10" Type="http://schemas.openxmlformats.org/officeDocument/2006/relationships/image" Target="../media/image10.png"/><Relationship Id="rId4" Type="http://schemas.openxmlformats.org/officeDocument/2006/relationships/hyperlink" Target="https://www.mspbs.gov.py/index.php" TargetMode="External"/><Relationship Id="rId9" Type="http://schemas.openxmlformats.org/officeDocument/2006/relationships/image" Target="../media/image9.png"/><Relationship Id="rId1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Imagen 29"/>
          <p:cNvPicPr>
            <a:picLocks noChangeAspect="1"/>
          </p:cNvPicPr>
          <p:nvPr/>
        </p:nvPicPr>
        <p:blipFill rotWithShape="1">
          <a:blip r:embed="rId3"/>
          <a:srcRect l="-169" t="-1355" b="-1"/>
          <a:stretch/>
        </p:blipFill>
        <p:spPr>
          <a:xfrm>
            <a:off x="3332818" y="272669"/>
            <a:ext cx="2212502" cy="3308874"/>
          </a:xfrm>
          <a:prstGeom prst="ellipse">
            <a:avLst/>
          </a:prstGeom>
          <a:ln>
            <a:noFill/>
          </a:ln>
          <a:effectLst>
            <a:softEdge rad="112500"/>
          </a:effectLst>
        </p:spPr>
      </p:pic>
      <p:sp>
        <p:nvSpPr>
          <p:cNvPr id="2" name="Text Placeholder 1"/>
          <p:cNvSpPr>
            <a:spLocks noGrp="1"/>
          </p:cNvSpPr>
          <p:nvPr>
            <p:ph type="body" sz="quarter" idx="10"/>
          </p:nvPr>
        </p:nvSpPr>
        <p:spPr>
          <a:xfrm>
            <a:off x="398239" y="10669144"/>
            <a:ext cx="8290965" cy="1292662"/>
          </a:xfrm>
        </p:spPr>
        <p:txBody>
          <a:bodyPr/>
          <a:lstStyle/>
          <a:p>
            <a:r>
              <a:rPr lang="es-MX" sz="2400" dirty="0">
                <a:latin typeface="+mj-lt"/>
              </a:rPr>
              <a:t>Comprender y visualizar mejor los datos proveídos por el ministerio aprovechando así las herramientas dadas en clases </a:t>
            </a:r>
            <a:r>
              <a:rPr lang="es-MX" dirty="0">
                <a:latin typeface="+mj-lt"/>
              </a:rPr>
              <a:t> </a:t>
            </a:r>
            <a:endParaRPr lang="en-US" dirty="0">
              <a:latin typeface="+mj-lt"/>
            </a:endParaRPr>
          </a:p>
          <a:p>
            <a:endParaRPr lang="en-US" dirty="0"/>
          </a:p>
        </p:txBody>
      </p:sp>
      <p:sp>
        <p:nvSpPr>
          <p:cNvPr id="3" name="Text Placeholder 2"/>
          <p:cNvSpPr>
            <a:spLocks noGrp="1"/>
          </p:cNvSpPr>
          <p:nvPr>
            <p:ph type="body" sz="quarter" idx="11"/>
          </p:nvPr>
        </p:nvSpPr>
        <p:spPr>
          <a:xfrm>
            <a:off x="140320" y="6886552"/>
            <a:ext cx="8290965" cy="650721"/>
          </a:xfrm>
        </p:spPr>
        <p:txBody>
          <a:bodyPr/>
          <a:lstStyle/>
          <a:p>
            <a:r>
              <a:rPr lang="es-PY" sz="3200" u="none" dirty="0" smtClean="0"/>
              <a:t>Resumen</a:t>
            </a:r>
            <a:endParaRPr lang="es-PY" sz="3200" u="none" dirty="0"/>
          </a:p>
        </p:txBody>
      </p:sp>
      <p:sp>
        <p:nvSpPr>
          <p:cNvPr id="4" name="Text Placeholder 3"/>
          <p:cNvSpPr>
            <a:spLocks noGrp="1"/>
          </p:cNvSpPr>
          <p:nvPr>
            <p:ph type="body" sz="quarter" idx="20"/>
          </p:nvPr>
        </p:nvSpPr>
        <p:spPr>
          <a:xfrm>
            <a:off x="191987" y="12225596"/>
            <a:ext cx="8196447" cy="650721"/>
          </a:xfrm>
        </p:spPr>
        <p:txBody>
          <a:bodyPr/>
          <a:lstStyle/>
          <a:p>
            <a:r>
              <a:rPr lang="es-PY" sz="3200" u="none" dirty="0" smtClean="0"/>
              <a:t>Introducción y Justificación </a:t>
            </a:r>
            <a:endParaRPr lang="es-PY" sz="3200" u="none" dirty="0"/>
          </a:p>
        </p:txBody>
      </p:sp>
      <p:sp>
        <p:nvSpPr>
          <p:cNvPr id="5" name="Text Placeholder 4"/>
          <p:cNvSpPr>
            <a:spLocks noGrp="1"/>
          </p:cNvSpPr>
          <p:nvPr>
            <p:ph type="body" sz="quarter" idx="21"/>
          </p:nvPr>
        </p:nvSpPr>
        <p:spPr>
          <a:xfrm>
            <a:off x="491175" y="7543899"/>
            <a:ext cx="8290965" cy="2400657"/>
          </a:xfrm>
        </p:spPr>
        <p:txBody>
          <a:bodyPr/>
          <a:lstStyle/>
          <a:p>
            <a:r>
              <a:rPr lang="es-MX" sz="2400" dirty="0">
                <a:latin typeface="+mj-lt"/>
              </a:rPr>
              <a:t>Análisis de la campaña de vacunación según tipo de vacuna utilizada para cada habitante, cantidad de menores ya vacunados, meses con más asistencias a los </a:t>
            </a:r>
            <a:r>
              <a:rPr lang="es-MX" sz="2400" dirty="0" err="1">
                <a:latin typeface="+mj-lt"/>
              </a:rPr>
              <a:t>vacunatorios</a:t>
            </a:r>
            <a:r>
              <a:rPr lang="es-MX" sz="2400" dirty="0">
                <a:latin typeface="+mj-lt"/>
              </a:rPr>
              <a:t>, día donde más gente se vacuno y día con menos vacunados. Gráficas de vacunas aplicadas con primera y segunda dosis. </a:t>
            </a:r>
            <a:endParaRPr lang="en-US" sz="2400" dirty="0">
              <a:latin typeface="+mj-lt"/>
            </a:endParaRPr>
          </a:p>
          <a:p>
            <a:endParaRPr lang="en-US" dirty="0"/>
          </a:p>
        </p:txBody>
      </p:sp>
      <p:sp>
        <p:nvSpPr>
          <p:cNvPr id="6" name="Text Placeholder 5"/>
          <p:cNvSpPr>
            <a:spLocks noGrp="1"/>
          </p:cNvSpPr>
          <p:nvPr>
            <p:ph type="body" sz="quarter" idx="22"/>
          </p:nvPr>
        </p:nvSpPr>
        <p:spPr>
          <a:xfrm>
            <a:off x="187578" y="9983282"/>
            <a:ext cx="8290965" cy="650721"/>
          </a:xfrm>
        </p:spPr>
        <p:txBody>
          <a:bodyPr/>
          <a:lstStyle/>
          <a:p>
            <a:r>
              <a:rPr lang="es-PY" sz="3200" u="none" dirty="0" smtClean="0"/>
              <a:t>Objetivos</a:t>
            </a:r>
            <a:endParaRPr lang="es-PY" sz="3200" u="none" dirty="0"/>
          </a:p>
        </p:txBody>
      </p:sp>
      <p:sp>
        <p:nvSpPr>
          <p:cNvPr id="7" name="Text Placeholder 6"/>
          <p:cNvSpPr>
            <a:spLocks noGrp="1"/>
          </p:cNvSpPr>
          <p:nvPr>
            <p:ph type="body" sz="quarter" idx="23"/>
          </p:nvPr>
        </p:nvSpPr>
        <p:spPr>
          <a:xfrm>
            <a:off x="8784196" y="2024256"/>
            <a:ext cx="9119620" cy="1661993"/>
          </a:xfrm>
        </p:spPr>
        <p:txBody>
          <a:bodyPr/>
          <a:lstStyle/>
          <a:p>
            <a:r>
              <a:rPr lang="es-PY" sz="2400" dirty="0">
                <a:latin typeface="+mj-lt"/>
              </a:rPr>
              <a:t>- Se puede observar que la mayor cantidad de vacunados fue entre el 21-26 de abril ya que fueron los primeros días en el que se habilito vacunas a partir de 20 años de edad</a:t>
            </a:r>
          </a:p>
          <a:p>
            <a:endParaRPr lang="en-US" dirty="0">
              <a:latin typeface="+mj-lt"/>
            </a:endParaRPr>
          </a:p>
        </p:txBody>
      </p:sp>
      <p:sp>
        <p:nvSpPr>
          <p:cNvPr id="8" name="Text Placeholder 7"/>
          <p:cNvSpPr>
            <a:spLocks noGrp="1"/>
          </p:cNvSpPr>
          <p:nvPr>
            <p:ph type="body" sz="quarter" idx="24"/>
          </p:nvPr>
        </p:nvSpPr>
        <p:spPr>
          <a:xfrm>
            <a:off x="8782140" y="1416540"/>
            <a:ext cx="8274926" cy="650721"/>
          </a:xfrm>
        </p:spPr>
        <p:txBody>
          <a:bodyPr/>
          <a:lstStyle/>
          <a:p>
            <a:r>
              <a:rPr lang="es-PY" sz="3200" u="none" dirty="0" smtClean="0">
                <a:latin typeface="+mj-lt"/>
              </a:rPr>
              <a:t>Resultados</a:t>
            </a:r>
            <a:endParaRPr lang="es-PY" sz="3200" u="none" dirty="0">
              <a:latin typeface="+mj-lt"/>
            </a:endParaRPr>
          </a:p>
        </p:txBody>
      </p:sp>
      <p:sp>
        <p:nvSpPr>
          <p:cNvPr id="9" name="Text Placeholder 8"/>
          <p:cNvSpPr>
            <a:spLocks noGrp="1"/>
          </p:cNvSpPr>
          <p:nvPr>
            <p:ph type="body" sz="quarter" idx="25"/>
          </p:nvPr>
        </p:nvSpPr>
        <p:spPr>
          <a:xfrm>
            <a:off x="18571394" y="1213422"/>
            <a:ext cx="8728671" cy="3482266"/>
          </a:xfrm>
        </p:spPr>
        <p:txBody>
          <a:bodyPr/>
          <a:lstStyle/>
          <a:p>
            <a:pPr algn="l"/>
            <a:r>
              <a:rPr lang="es-PY" sz="2400" b="0" u="none" dirty="0">
                <a:latin typeface="+mj-lt"/>
                <a:cs typeface="Times New Roman" panose="02020603050405020304" pitchFamily="18" charset="0"/>
              </a:rPr>
              <a:t>- En la siguiente </a:t>
            </a:r>
            <a:r>
              <a:rPr lang="es-PY" sz="2400" b="0" u="none" dirty="0" smtClean="0">
                <a:latin typeface="+mj-lt"/>
                <a:cs typeface="Times New Roman" panose="02020603050405020304" pitchFamily="18" charset="0"/>
              </a:rPr>
              <a:t>grafica</a:t>
            </a:r>
            <a:r>
              <a:rPr lang="es-PY" sz="2400" b="0" u="none" dirty="0" smtClean="0">
                <a:latin typeface="+mj-lt"/>
                <a:cs typeface="Times New Roman" panose="02020603050405020304" pitchFamily="18" charset="0"/>
              </a:rPr>
              <a:t> </a:t>
            </a:r>
            <a:r>
              <a:rPr lang="es-PY" sz="2400" b="0" u="none" dirty="0">
                <a:latin typeface="+mj-lt"/>
                <a:cs typeface="Times New Roman" panose="02020603050405020304" pitchFamily="18" charset="0"/>
              </a:rPr>
              <a:t>se puede observar la cantidad de personas que se aplicaron la primera, segunda y tercera dosis en la que se puede observa que la mayor parte de los vacunados tiene solo la primera </a:t>
            </a:r>
            <a:r>
              <a:rPr lang="es-PY" sz="2400" b="0" u="none" dirty="0" smtClean="0">
                <a:latin typeface="+mj-lt"/>
                <a:cs typeface="Times New Roman" panose="02020603050405020304" pitchFamily="18" charset="0"/>
              </a:rPr>
              <a:t>dosis, en donde la cantidad de personas que se aplicaron la tercera dosis es muy baja debido a que se empezó a aplicar recientemente el Lunes de 25 de Octubre  por terminación de cedula y priorizando la vacunación al Personal de Salud y Personas de 50 años en adelante, que hayan recibido su segunda dosis hasta el 30 de abril </a:t>
            </a:r>
            <a:endParaRPr lang="es-PY" sz="2400" b="0" u="none" dirty="0">
              <a:latin typeface="+mj-lt"/>
              <a:cs typeface="Times New Roman" panose="02020603050405020304" pitchFamily="18" charset="0"/>
            </a:endParaRPr>
          </a:p>
        </p:txBody>
      </p:sp>
      <p:sp>
        <p:nvSpPr>
          <p:cNvPr id="10" name="Text Placeholder 9"/>
          <p:cNvSpPr>
            <a:spLocks noGrp="1"/>
          </p:cNvSpPr>
          <p:nvPr>
            <p:ph type="body" sz="quarter" idx="26"/>
          </p:nvPr>
        </p:nvSpPr>
        <p:spPr>
          <a:xfrm>
            <a:off x="35285826" y="1573370"/>
            <a:ext cx="8605374" cy="5404556"/>
          </a:xfrm>
        </p:spPr>
        <p:txBody>
          <a:bodyPr/>
          <a:lstStyle/>
          <a:p>
            <a:pPr algn="ctr"/>
            <a:r>
              <a:rPr lang="es-PY" sz="3200" b="1" dirty="0" smtClean="0"/>
              <a:t>Conclusión</a:t>
            </a:r>
          </a:p>
          <a:p>
            <a:pPr algn="ctr"/>
            <a:endParaRPr lang="es-PY" sz="3200" b="1" dirty="0"/>
          </a:p>
          <a:p>
            <a:r>
              <a:rPr lang="es-PY" sz="2400" b="1" dirty="0" smtClean="0">
                <a:latin typeface="+mj-lt"/>
              </a:rPr>
              <a:t>Con la  investigación realizada nos dimos cuenta de que solo el 33.37% de la población están completamente vacunada a pesar de tener como objetivo la completa inmunización de al menos unos 4.500.000 </a:t>
            </a:r>
            <a:r>
              <a:rPr lang="es-PY" sz="2400" b="1" dirty="0" smtClean="0">
                <a:latin typeface="+mj-lt"/>
              </a:rPr>
              <a:t>de los 7 millones de habitantes </a:t>
            </a:r>
            <a:r>
              <a:rPr lang="es-PY" sz="2400" b="1" dirty="0" smtClean="0">
                <a:latin typeface="+mj-lt"/>
              </a:rPr>
              <a:t>por lo que se tendrá que mejorar  la lógica de distribución de las vacunas y dar a conocer los establecimientos con menor concurrencia como </a:t>
            </a:r>
            <a:r>
              <a:rPr lang="es-PY" sz="2400" b="1" dirty="0" smtClean="0">
                <a:latin typeface="+mj-lt"/>
              </a:rPr>
              <a:t>los establecimiento de HR Villarrica y Municipalidad de Luque entre otros </a:t>
            </a:r>
            <a:r>
              <a:rPr lang="es-PY" sz="2400" b="1" dirty="0" smtClean="0">
                <a:latin typeface="+mj-lt"/>
              </a:rPr>
              <a:t>para </a:t>
            </a:r>
            <a:r>
              <a:rPr lang="es-PY" sz="2400" b="1" dirty="0" err="1" smtClean="0">
                <a:latin typeface="+mj-lt"/>
              </a:rPr>
              <a:t>asi</a:t>
            </a:r>
            <a:r>
              <a:rPr lang="es-PY" sz="2400" b="1" dirty="0" smtClean="0">
                <a:latin typeface="+mj-lt"/>
              </a:rPr>
              <a:t> evitar aglomeraciones y aliviar la fila en los establecimientos mas concurridos como el </a:t>
            </a:r>
            <a:r>
              <a:rPr lang="es-PY" sz="2400" b="1" dirty="0" err="1" smtClean="0">
                <a:latin typeface="+mj-lt"/>
              </a:rPr>
              <a:t>Aratirí</a:t>
            </a:r>
            <a:r>
              <a:rPr lang="es-PY" sz="2400" b="1" dirty="0" smtClean="0">
                <a:latin typeface="+mj-lt"/>
              </a:rPr>
              <a:t> para poder reducir la morbilidad y la mortalidad causada por esta enfermedad de la manera mas eficiente y rápida posible.</a:t>
            </a:r>
            <a:endParaRPr lang="es-PY" sz="2800" b="1" dirty="0" smtClean="0">
              <a:latin typeface="+mj-lt"/>
            </a:endParaRPr>
          </a:p>
        </p:txBody>
      </p:sp>
      <p:sp>
        <p:nvSpPr>
          <p:cNvPr id="11" name="Text Placeholder 10"/>
          <p:cNvSpPr>
            <a:spLocks noGrp="1"/>
          </p:cNvSpPr>
          <p:nvPr>
            <p:ph type="body" sz="quarter" idx="27"/>
          </p:nvPr>
        </p:nvSpPr>
        <p:spPr>
          <a:xfrm>
            <a:off x="35562183" y="8693294"/>
            <a:ext cx="8398933" cy="5033459"/>
          </a:xfrm>
        </p:spPr>
        <p:txBody>
          <a:bodyPr/>
          <a:lstStyle/>
          <a:p>
            <a:r>
              <a:rPr lang="es-PY" sz="3200" u="none" dirty="0" smtClean="0"/>
              <a:t>Referencias</a:t>
            </a:r>
          </a:p>
          <a:p>
            <a:endParaRPr lang="es-PY" sz="3200" u="none" dirty="0" smtClean="0"/>
          </a:p>
          <a:p>
            <a:pPr marL="457200" indent="-457200" algn="l">
              <a:buFontTx/>
              <a:buChar char="-"/>
            </a:pPr>
            <a:r>
              <a:rPr lang="es-PY" u="none" dirty="0" smtClean="0">
                <a:hlinkClick r:id="rId4"/>
              </a:rPr>
              <a:t>https</a:t>
            </a:r>
            <a:r>
              <a:rPr lang="es-PY" u="none" dirty="0">
                <a:hlinkClick r:id="rId4"/>
              </a:rPr>
              <a:t>://</a:t>
            </a:r>
            <a:r>
              <a:rPr lang="es-PY" u="none" dirty="0" smtClean="0">
                <a:hlinkClick r:id="rId4"/>
              </a:rPr>
              <a:t>www.mspbs.gov.py/index.php</a:t>
            </a:r>
            <a:endParaRPr lang="es-PY" u="none" dirty="0" smtClean="0"/>
          </a:p>
          <a:p>
            <a:pPr marL="457200" indent="-457200" algn="l">
              <a:buFontTx/>
              <a:buChar char="-"/>
            </a:pPr>
            <a:r>
              <a:rPr lang="es-PY" u="none" dirty="0">
                <a:hlinkClick r:id="rId5"/>
              </a:rPr>
              <a:t>https://www.upla.cl/noticias/2020/07/31/laboratorio-de-data-science-upla-analizara-datos-de-contagio-de-covid-19</a:t>
            </a:r>
            <a:r>
              <a:rPr lang="es-PY" u="none" dirty="0" smtClean="0">
                <a:hlinkClick r:id="rId5"/>
              </a:rPr>
              <a:t>/</a:t>
            </a:r>
            <a:endParaRPr lang="es-PY" u="none" dirty="0"/>
          </a:p>
          <a:p>
            <a:pPr marL="457200" indent="-457200" algn="l">
              <a:buFontTx/>
              <a:buChar char="-"/>
            </a:pPr>
            <a:r>
              <a:rPr lang="es-PY" u="none" dirty="0">
                <a:hlinkClick r:id="rId6"/>
              </a:rPr>
              <a:t>https://</a:t>
            </a:r>
            <a:r>
              <a:rPr lang="es-PY" u="none" dirty="0" smtClean="0">
                <a:hlinkClick r:id="rId6"/>
              </a:rPr>
              <a:t>datosmacro.expansion.com/otros/coronavirus-vacuna/paraguay</a:t>
            </a:r>
            <a:endParaRPr lang="es-PY" u="none" dirty="0" smtClean="0"/>
          </a:p>
          <a:p>
            <a:pPr marL="457200" indent="-457200" algn="l">
              <a:buFontTx/>
              <a:buChar char="-"/>
            </a:pPr>
            <a:r>
              <a:rPr lang="es-PY" u="none" dirty="0">
                <a:hlinkClick r:id="rId7"/>
              </a:rPr>
              <a:t>https://</a:t>
            </a:r>
            <a:r>
              <a:rPr lang="es-PY" u="none" dirty="0" smtClean="0">
                <a:hlinkClick r:id="rId7"/>
              </a:rPr>
              <a:t>pai.mspbs.gov.py/tercera-dosis-como-refuerzo-contra-el-covid-19/</a:t>
            </a:r>
            <a:endParaRPr lang="es-PY" u="none" dirty="0" smtClean="0"/>
          </a:p>
        </p:txBody>
      </p:sp>
      <p:sp>
        <p:nvSpPr>
          <p:cNvPr id="12" name="Text Placeholder 11"/>
          <p:cNvSpPr>
            <a:spLocks noGrp="1"/>
          </p:cNvSpPr>
          <p:nvPr>
            <p:ph type="body" sz="quarter" idx="28"/>
          </p:nvPr>
        </p:nvSpPr>
        <p:spPr>
          <a:xfrm>
            <a:off x="19032038" y="14367506"/>
            <a:ext cx="8576047" cy="2031325"/>
          </a:xfrm>
        </p:spPr>
        <p:txBody>
          <a:bodyPr/>
          <a:lstStyle/>
          <a:p>
            <a:r>
              <a:rPr lang="es-PY" sz="2400" dirty="0" smtClean="0"/>
              <a:t>- En la tabla de cantidad de vacunados por establecimiento se observa claramente que el establecimiento del CVC </a:t>
            </a:r>
            <a:r>
              <a:rPr lang="es-PY" sz="2400" dirty="0" err="1" smtClean="0"/>
              <a:t>Aratirí</a:t>
            </a:r>
            <a:r>
              <a:rPr lang="es-PY" sz="2400" dirty="0" smtClean="0"/>
              <a:t> fue la mas </a:t>
            </a:r>
            <a:r>
              <a:rPr lang="es-PY" sz="2400" dirty="0" smtClean="0"/>
              <a:t>concurrida ya que es el único </a:t>
            </a:r>
            <a:r>
              <a:rPr lang="es-PY" sz="2400" dirty="0" err="1" smtClean="0"/>
              <a:t>vacunatorio</a:t>
            </a:r>
            <a:r>
              <a:rPr lang="es-PY" sz="2400" dirty="0" smtClean="0"/>
              <a:t> que no tiene en cuenta terminación de </a:t>
            </a:r>
            <a:r>
              <a:rPr lang="es-PY" sz="2400" dirty="0" smtClean="0"/>
              <a:t>cedula de identidad </a:t>
            </a:r>
            <a:r>
              <a:rPr lang="es-PY" sz="2400" dirty="0" smtClean="0"/>
              <a:t>y que funciona las 24 horas, los 7 días de la semana a partir de las 7 am</a:t>
            </a:r>
            <a:endParaRPr lang="es-PY" sz="2400" dirty="0"/>
          </a:p>
        </p:txBody>
      </p:sp>
      <p:sp>
        <p:nvSpPr>
          <p:cNvPr id="15" name="Text Placeholder 14"/>
          <p:cNvSpPr>
            <a:spLocks noGrp="1"/>
          </p:cNvSpPr>
          <p:nvPr>
            <p:ph type="body" sz="quarter" idx="96"/>
          </p:nvPr>
        </p:nvSpPr>
        <p:spPr>
          <a:xfrm>
            <a:off x="445499" y="12985055"/>
            <a:ext cx="8196447" cy="3508653"/>
          </a:xfrm>
        </p:spPr>
        <p:txBody>
          <a:bodyPr/>
          <a:lstStyle/>
          <a:p>
            <a:r>
              <a:rPr lang="es-MX" sz="2400" dirty="0"/>
              <a:t>Desde el comienzo de la pandemia de COVID, se han publicado miles artículos científicos sobre el tema. por lo tanto, es muy necesaria la ayuda de la IA para obtener datos que puedan ser mejor interpretados por la </a:t>
            </a:r>
            <a:r>
              <a:rPr lang="es-MX" sz="2400" dirty="0" smtClean="0"/>
              <a:t>población </a:t>
            </a:r>
            <a:r>
              <a:rPr lang="es-MX" sz="2400" dirty="0"/>
              <a:t>paraguaya. En este trabajo final de la materia, mostraremos cómo podemos extraer algunos conocimientos de artículos publicados por el Ministerio de Salud, obtener información y crear una herramienta para ayudar al investigador a navegar por la colección de artículos de manera significativa.</a:t>
            </a:r>
            <a:endParaRPr lang="es-PY" sz="2400" dirty="0"/>
          </a:p>
        </p:txBody>
      </p:sp>
      <p:sp>
        <p:nvSpPr>
          <p:cNvPr id="16" name="Text Placeholder 15"/>
          <p:cNvSpPr>
            <a:spLocks noGrp="1"/>
          </p:cNvSpPr>
          <p:nvPr>
            <p:ph type="body" sz="quarter" idx="136"/>
          </p:nvPr>
        </p:nvSpPr>
        <p:spPr>
          <a:xfrm>
            <a:off x="8898183" y="13012681"/>
            <a:ext cx="9403367" cy="2031325"/>
          </a:xfrm>
        </p:spPr>
        <p:txBody>
          <a:bodyPr/>
          <a:lstStyle/>
          <a:p>
            <a:r>
              <a:rPr lang="es-PY" sz="2400" dirty="0">
                <a:latin typeface="+mj-lt"/>
              </a:rPr>
              <a:t>-  Los análisis realizados hasta la fecha del mes de Octubre con respecto a la vacuna mas utilizada lanzaron como resultado a la PFIZER como la vacuna que mas demanda tubo seguidamente de la </a:t>
            </a:r>
            <a:r>
              <a:rPr lang="es-PY" sz="2400" dirty="0" smtClean="0">
                <a:latin typeface="+mj-lt"/>
              </a:rPr>
              <a:t>ASTRAZENECA-CHADOX1-S y la que menos aplicaciones tubo en el país es la SINOPHARM </a:t>
            </a:r>
            <a:endParaRPr lang="es-PY" sz="2400" dirty="0">
              <a:latin typeface="+mj-lt"/>
            </a:endParaRPr>
          </a:p>
          <a:p>
            <a:endParaRPr lang="en-US" dirty="0"/>
          </a:p>
        </p:txBody>
      </p:sp>
      <p:sp>
        <p:nvSpPr>
          <p:cNvPr id="17" name="Text Placeholder 16"/>
          <p:cNvSpPr>
            <a:spLocks noGrp="1"/>
          </p:cNvSpPr>
          <p:nvPr>
            <p:ph type="body" sz="quarter" idx="137"/>
          </p:nvPr>
        </p:nvSpPr>
        <p:spPr>
          <a:xfrm>
            <a:off x="8896755" y="7537273"/>
            <a:ext cx="8864716" cy="1414007"/>
          </a:xfrm>
        </p:spPr>
        <p:txBody>
          <a:bodyPr/>
          <a:lstStyle/>
          <a:p>
            <a:r>
              <a:rPr lang="es-PY" sz="2400" b="0" u="none" dirty="0">
                <a:latin typeface="+mj-lt"/>
                <a:cs typeface="Times New Roman" panose="02020603050405020304" pitchFamily="18" charset="0"/>
              </a:rPr>
              <a:t>-  Para la fecha 27 de julio se habían  agotados las vacunas, por lo  que personas con terminación del </a:t>
            </a:r>
            <a:r>
              <a:rPr lang="es-PY" sz="2400" b="0" u="none" dirty="0" smtClean="0">
                <a:latin typeface="+mj-lt"/>
                <a:cs typeface="Times New Roman" panose="02020603050405020304" pitchFamily="18" charset="0"/>
              </a:rPr>
              <a:t>6 a 9 </a:t>
            </a:r>
            <a:r>
              <a:rPr lang="es-PY" sz="2400" b="0" u="none" dirty="0">
                <a:latin typeface="+mj-lt"/>
                <a:cs typeface="Times New Roman" panose="02020603050405020304" pitchFamily="18" charset="0"/>
              </a:rPr>
              <a:t>no pudieron aplicarse la vacuna</a:t>
            </a:r>
          </a:p>
          <a:p>
            <a:endParaRPr lang="en-US" u="none" dirty="0">
              <a:latin typeface="+mj-lt"/>
            </a:endParaRPr>
          </a:p>
        </p:txBody>
      </p:sp>
      <p:sp>
        <p:nvSpPr>
          <p:cNvPr id="18" name="Text Placeholder 17"/>
          <p:cNvSpPr>
            <a:spLocks noGrp="1"/>
          </p:cNvSpPr>
          <p:nvPr>
            <p:ph type="body" sz="quarter" idx="161"/>
          </p:nvPr>
        </p:nvSpPr>
        <p:spPr>
          <a:xfrm>
            <a:off x="63198" y="4405644"/>
            <a:ext cx="8690730" cy="963989"/>
          </a:xfrm>
        </p:spPr>
        <p:txBody>
          <a:bodyPr>
            <a:normAutofit fontScale="25000" lnSpcReduction="20000"/>
          </a:bodyPr>
          <a:lstStyle/>
          <a:p>
            <a:r>
              <a:rPr lang="es-PY" sz="14400" b="1" dirty="0" smtClean="0"/>
              <a:t>Autores</a:t>
            </a:r>
          </a:p>
          <a:p>
            <a:r>
              <a:rPr lang="en-US" sz="11200" dirty="0" smtClean="0"/>
              <a:t>-</a:t>
            </a:r>
            <a:r>
              <a:rPr lang="es-PY" sz="11200" dirty="0"/>
              <a:t>Ricardo Leguizamón Acosta</a:t>
            </a:r>
          </a:p>
          <a:p>
            <a:r>
              <a:rPr lang="es-PY" sz="11200" dirty="0"/>
              <a:t>-Diego Seo González</a:t>
            </a:r>
          </a:p>
          <a:p>
            <a:r>
              <a:rPr lang="es-PY" sz="11200" dirty="0"/>
              <a:t>-Hugo Marcelo Molas</a:t>
            </a:r>
          </a:p>
          <a:p>
            <a:r>
              <a:rPr lang="es-PY" sz="11200" dirty="0"/>
              <a:t>-Julio Cesar Lezcano</a:t>
            </a:r>
          </a:p>
          <a:p>
            <a:endParaRPr lang="en-US" dirty="0"/>
          </a:p>
          <a:p>
            <a:endParaRPr lang="en-US" dirty="0"/>
          </a:p>
        </p:txBody>
      </p:sp>
      <p:sp>
        <p:nvSpPr>
          <p:cNvPr id="20" name="Text Placeholder 19"/>
          <p:cNvSpPr>
            <a:spLocks noGrp="1"/>
          </p:cNvSpPr>
          <p:nvPr>
            <p:ph type="body" sz="quarter" idx="196"/>
          </p:nvPr>
        </p:nvSpPr>
        <p:spPr>
          <a:xfrm>
            <a:off x="3377682" y="207192"/>
            <a:ext cx="33440914" cy="1284696"/>
          </a:xfrm>
        </p:spPr>
        <p:txBody>
          <a:bodyPr>
            <a:normAutofit/>
          </a:bodyPr>
          <a:lstStyle/>
          <a:p>
            <a:r>
              <a:rPr lang="es-PY" u="sng" dirty="0" smtClean="0"/>
              <a:t>Registro</a:t>
            </a:r>
            <a:r>
              <a:rPr lang="en-US" u="sng" dirty="0" smtClean="0"/>
              <a:t> </a:t>
            </a:r>
            <a:r>
              <a:rPr lang="en-US" u="sng" dirty="0"/>
              <a:t>de </a:t>
            </a:r>
            <a:r>
              <a:rPr lang="es-PY" u="sng" dirty="0"/>
              <a:t>vacunados</a:t>
            </a:r>
            <a:r>
              <a:rPr lang="en-US" u="sng" dirty="0"/>
              <a:t> en el Paraguay</a:t>
            </a:r>
          </a:p>
        </p:txBody>
      </p:sp>
      <p:pic>
        <p:nvPicPr>
          <p:cNvPr id="21" name="Imagen 20"/>
          <p:cNvPicPr>
            <a:picLocks noChangeAspect="1"/>
          </p:cNvPicPr>
          <p:nvPr/>
        </p:nvPicPr>
        <p:blipFill>
          <a:blip r:embed="rId8"/>
          <a:stretch>
            <a:fillRect/>
          </a:stretch>
        </p:blipFill>
        <p:spPr>
          <a:xfrm>
            <a:off x="10632428" y="3306039"/>
            <a:ext cx="4073721" cy="4021195"/>
          </a:xfrm>
          <a:prstGeom prst="rect">
            <a:avLst/>
          </a:prstGeom>
        </p:spPr>
      </p:pic>
      <p:pic>
        <p:nvPicPr>
          <p:cNvPr id="22" name="Imagen 21"/>
          <p:cNvPicPr>
            <a:picLocks noChangeAspect="1"/>
          </p:cNvPicPr>
          <p:nvPr/>
        </p:nvPicPr>
        <p:blipFill>
          <a:blip r:embed="rId9"/>
          <a:stretch>
            <a:fillRect/>
          </a:stretch>
        </p:blipFill>
        <p:spPr>
          <a:xfrm>
            <a:off x="10606671" y="8693294"/>
            <a:ext cx="4976694" cy="4081702"/>
          </a:xfrm>
          <a:prstGeom prst="rect">
            <a:avLst/>
          </a:prstGeom>
        </p:spPr>
      </p:pic>
      <p:pic>
        <p:nvPicPr>
          <p:cNvPr id="23" name="Imagen 22"/>
          <p:cNvPicPr>
            <a:picLocks noChangeAspect="1"/>
          </p:cNvPicPr>
          <p:nvPr/>
        </p:nvPicPr>
        <p:blipFill>
          <a:blip r:embed="rId10"/>
          <a:stretch>
            <a:fillRect/>
          </a:stretch>
        </p:blipFill>
        <p:spPr>
          <a:xfrm>
            <a:off x="9127504" y="14841097"/>
            <a:ext cx="8944724" cy="6792686"/>
          </a:xfrm>
          <a:prstGeom prst="rect">
            <a:avLst/>
          </a:prstGeom>
        </p:spPr>
      </p:pic>
      <p:pic>
        <p:nvPicPr>
          <p:cNvPr id="25" name="Imagen 24"/>
          <p:cNvPicPr>
            <a:picLocks noChangeAspect="1"/>
          </p:cNvPicPr>
          <p:nvPr/>
        </p:nvPicPr>
        <p:blipFill>
          <a:blip r:embed="rId11"/>
          <a:stretch>
            <a:fillRect/>
          </a:stretch>
        </p:blipFill>
        <p:spPr>
          <a:xfrm>
            <a:off x="19018130" y="16445841"/>
            <a:ext cx="8281935" cy="5559962"/>
          </a:xfrm>
          <a:prstGeom prst="rect">
            <a:avLst/>
          </a:prstGeom>
        </p:spPr>
      </p:pic>
      <p:pic>
        <p:nvPicPr>
          <p:cNvPr id="26" name="Imagen 25"/>
          <p:cNvPicPr>
            <a:picLocks noChangeAspect="1"/>
          </p:cNvPicPr>
          <p:nvPr/>
        </p:nvPicPr>
        <p:blipFill>
          <a:blip r:embed="rId12"/>
          <a:stretch>
            <a:fillRect/>
          </a:stretch>
        </p:blipFill>
        <p:spPr>
          <a:xfrm>
            <a:off x="27577268" y="1741900"/>
            <a:ext cx="6860035" cy="5373955"/>
          </a:xfrm>
          <a:prstGeom prst="rect">
            <a:avLst/>
          </a:prstGeom>
        </p:spPr>
      </p:pic>
      <p:pic>
        <p:nvPicPr>
          <p:cNvPr id="27" name="Imagen 26"/>
          <p:cNvPicPr>
            <a:picLocks noChangeAspect="1"/>
          </p:cNvPicPr>
          <p:nvPr/>
        </p:nvPicPr>
        <p:blipFill>
          <a:blip r:embed="rId13"/>
          <a:stretch>
            <a:fillRect/>
          </a:stretch>
        </p:blipFill>
        <p:spPr>
          <a:xfrm>
            <a:off x="19448610" y="4405644"/>
            <a:ext cx="6525536" cy="4753638"/>
          </a:xfrm>
          <a:prstGeom prst="rect">
            <a:avLst/>
          </a:prstGeom>
        </p:spPr>
      </p:pic>
      <p:pic>
        <p:nvPicPr>
          <p:cNvPr id="13" name="Imagen 12"/>
          <p:cNvPicPr>
            <a:picLocks noChangeAspect="1"/>
          </p:cNvPicPr>
          <p:nvPr/>
        </p:nvPicPr>
        <p:blipFill>
          <a:blip r:embed="rId14"/>
          <a:stretch>
            <a:fillRect/>
          </a:stretch>
        </p:blipFill>
        <p:spPr>
          <a:xfrm>
            <a:off x="27576422" y="10601140"/>
            <a:ext cx="7915844" cy="8624682"/>
          </a:xfrm>
          <a:prstGeom prst="rect">
            <a:avLst/>
          </a:prstGeom>
        </p:spPr>
      </p:pic>
      <p:sp>
        <p:nvSpPr>
          <p:cNvPr id="14" name="CuadroTexto 13"/>
          <p:cNvSpPr txBox="1"/>
          <p:nvPr/>
        </p:nvSpPr>
        <p:spPr>
          <a:xfrm>
            <a:off x="27471407" y="7436872"/>
            <a:ext cx="7814419" cy="3046988"/>
          </a:xfrm>
          <a:prstGeom prst="rect">
            <a:avLst/>
          </a:prstGeom>
          <a:noFill/>
        </p:spPr>
        <p:txBody>
          <a:bodyPr wrap="square" rtlCol="0">
            <a:spAutoFit/>
          </a:bodyPr>
          <a:lstStyle/>
          <a:p>
            <a:r>
              <a:rPr lang="es-PY" sz="2400" dirty="0" smtClean="0">
                <a:solidFill>
                  <a:schemeClr val="accent5">
                    <a:lumMod val="50000"/>
                  </a:schemeClr>
                </a:solidFill>
                <a:latin typeface="+mj-lt"/>
                <a:cs typeface="Times New Roman" panose="02020603050405020304" pitchFamily="18" charset="0"/>
              </a:rPr>
              <a:t>- La siguiente grafica de barra muestra la cantidad de vacunados registrados en los días donde mas personas fueron inmunizadas con las distintas vacuna, en donde se observa que el día 2021-07-22 fue la fecha donde mas vacunados hubo principalmente para los jóvenes de 20 años de edad cumplidos en adelante con terminación de cedula de identidad del 2 al 3 provocando la futura escasez de las vacunas.</a:t>
            </a:r>
            <a:endParaRPr lang="es-PY" sz="2400" dirty="0">
              <a:solidFill>
                <a:schemeClr val="accent5">
                  <a:lumMod val="50000"/>
                </a:schemeClr>
              </a:solidFill>
              <a:latin typeface="+mj-lt"/>
              <a:cs typeface="Times New Roman" panose="02020603050405020304" pitchFamily="18" charset="0"/>
            </a:endParaRPr>
          </a:p>
        </p:txBody>
      </p:sp>
      <p:pic>
        <p:nvPicPr>
          <p:cNvPr id="31" name="Imagen 30"/>
          <p:cNvPicPr>
            <a:picLocks noChangeAspect="1"/>
          </p:cNvPicPr>
          <p:nvPr/>
        </p:nvPicPr>
        <p:blipFill>
          <a:blip r:embed="rId15"/>
          <a:stretch>
            <a:fillRect/>
          </a:stretch>
        </p:blipFill>
        <p:spPr>
          <a:xfrm>
            <a:off x="19458650" y="9403927"/>
            <a:ext cx="5760896" cy="5020594"/>
          </a:xfrm>
          <a:prstGeom prst="rect">
            <a:avLst/>
          </a:prstGeom>
        </p:spPr>
      </p:pic>
    </p:spTree>
    <p:extLst>
      <p:ext uri="{BB962C8B-B14F-4D97-AF65-F5344CB8AC3E}">
        <p14:creationId xmlns:p14="http://schemas.microsoft.com/office/powerpoint/2010/main" val="2133492705"/>
      </p:ext>
    </p:extLst>
  </p:cSld>
  <p:clrMapOvr>
    <a:masterClrMapping/>
  </p:clrMapOvr>
  <p:timing>
    <p:tnLst>
      <p:par>
        <p:cTn id="1" dur="indefinite" restart="never" nodeType="tmRoot"/>
      </p:par>
    </p:tnLst>
  </p:timing>
</p:sld>
</file>

<file path=ppt/theme/theme1.xml><?xml version="1.0" encoding="utf-8"?>
<a:theme xmlns:a="http://schemas.openxmlformats.org/drawingml/2006/main" name="PosterPresentations.com-48x96-Template">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000" dirty="0">
            <a:latin typeface="Times New Roman" panose="02020603050405020304" pitchFamily="18" charset="0"/>
            <a:cs typeface="Times New Roman" panose="02020603050405020304" pitchFamily="18" charset="0"/>
          </a:defRPr>
        </a:defPPr>
      </a:lstStyle>
    </a:txDef>
  </a:objectDefaults>
  <a:extraClrSchemeLst/>
</a:theme>
</file>

<file path=ppt/theme/theme2.xml><?xml version="1.0" encoding="utf-8"?>
<a:theme xmlns:a="http://schemas.openxmlformats.org/drawingml/2006/main" name="Without Quick Guides">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000" dirty="0">
            <a:latin typeface="Times New Roman" panose="02020603050405020304" pitchFamily="18" charset="0"/>
            <a:cs typeface="Times New Roman" panose="02020603050405020304" pitchFamily="18" charset="0"/>
          </a:defRPr>
        </a:defPPr>
      </a:lstStyle>
    </a:txDef>
  </a:objectDefaults>
  <a:extraClrSchemeLst/>
</a:theme>
</file>

<file path=ppt/theme/theme3.xml><?xml version="1.0" encoding="utf-8"?>
<a:theme xmlns:a="http://schemas.openxmlformats.org/drawingml/2006/main" name="2_Classic 3 Columns">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000" dirty="0">
            <a:latin typeface="Times New Roman" panose="02020603050405020304" pitchFamily="18" charset="0"/>
            <a:cs typeface="Times New Roman" panose="02020603050405020304" pitchFamily="18" charset="0"/>
          </a:defRPr>
        </a:defPPr>
      </a:lstStyle>
    </a:txDef>
  </a:objectDefaults>
  <a:extraClrSchemeLst/>
</a:theme>
</file>

<file path=ppt/theme/theme4.xml><?xml version="1.0" encoding="utf-8"?>
<a:theme xmlns:a="http://schemas.openxmlformats.org/drawingml/2006/main" name="1_Classic 3 Columns">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000" dirty="0">
            <a:latin typeface="Times New Roman" panose="02020603050405020304" pitchFamily="18" charset="0"/>
            <a:cs typeface="Times New Roman" panose="02020603050405020304" pitchFamily="18" charset="0"/>
          </a:defRPr>
        </a:defPPr>
      </a:lstStyle>
    </a:txDef>
  </a:objectDefaults>
  <a:extraClrSchemeLst/>
</a:theme>
</file>

<file path=ppt/theme/theme5.xml><?xml version="1.0" encoding="utf-8"?>
<a:theme xmlns:a="http://schemas.openxmlformats.org/drawingml/2006/main" name="Classic - Wide Center">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000" dirty="0">
            <a:latin typeface="Times New Roman" panose="02020603050405020304" pitchFamily="18" charset="0"/>
            <a:cs typeface="Times New Roman" panose="02020603050405020304" pitchFamily="18" charset="0"/>
          </a:defRPr>
        </a:defPPr>
      </a:lstStyle>
    </a:txDef>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PosterPresentations.com-48x96-Template</Template>
  <TotalTime>439</TotalTime>
  <Words>652</Words>
  <Application>Microsoft Office PowerPoint</Application>
  <PresentationFormat>Personalizado</PresentationFormat>
  <Paragraphs>29</Paragraphs>
  <Slides>1</Slides>
  <Notes>1</Notes>
  <HiddenSlides>0</HiddenSlides>
  <MMClips>0</MMClips>
  <ScaleCrop>false</ScaleCrop>
  <HeadingPairs>
    <vt:vector size="6" baseType="variant">
      <vt:variant>
        <vt:lpstr>Fuentes usadas</vt:lpstr>
      </vt:variant>
      <vt:variant>
        <vt:i4>5</vt:i4>
      </vt:variant>
      <vt:variant>
        <vt:lpstr>Tema</vt:lpstr>
      </vt:variant>
      <vt:variant>
        <vt:i4>5</vt:i4>
      </vt:variant>
      <vt:variant>
        <vt:lpstr>Títulos de diapositiva</vt:lpstr>
      </vt:variant>
      <vt:variant>
        <vt:i4>1</vt:i4>
      </vt:variant>
    </vt:vector>
  </HeadingPairs>
  <TitlesOfParts>
    <vt:vector size="11" baseType="lpstr">
      <vt:lpstr>Arial</vt:lpstr>
      <vt:lpstr>Arial Black</vt:lpstr>
      <vt:lpstr>Calibri</vt:lpstr>
      <vt:lpstr>Times New Roman</vt:lpstr>
      <vt:lpstr>Trebuchet MS</vt:lpstr>
      <vt:lpstr>PosterPresentations.com-48x96-Template</vt:lpstr>
      <vt:lpstr>Without Quick Guides</vt:lpstr>
      <vt:lpstr>2_Classic 3 Columns</vt:lpstr>
      <vt:lpstr>1_Classic 3 Columns</vt:lpstr>
      <vt:lpstr>Classic - Wide Center</vt:lpstr>
      <vt:lpstr>Presentación de PowerPoint</vt:lpstr>
    </vt:vector>
  </TitlesOfParts>
  <Company>Hewlett-Packard Company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cp:lastModifiedBy>HP</cp:lastModifiedBy>
  <cp:revision>59</cp:revision>
  <dcterms:created xsi:type="dcterms:W3CDTF">2012-02-09T21:25:37Z</dcterms:created>
  <dcterms:modified xsi:type="dcterms:W3CDTF">2021-11-10T23:25:17Z</dcterms:modified>
</cp:coreProperties>
</file>

<file path=docProps/thumbnail.jpeg>
</file>